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06" r:id="rId5"/>
    <p:sldId id="261" r:id="rId6"/>
    <p:sldId id="262" r:id="rId7"/>
    <p:sldId id="305" r:id="rId8"/>
    <p:sldId id="308" r:id="rId9"/>
    <p:sldId id="268" r:id="rId10"/>
    <p:sldId id="257" r:id="rId11"/>
    <p:sldId id="263" r:id="rId12"/>
    <p:sldId id="304" r:id="rId13"/>
    <p:sldId id="273" r:id="rId14"/>
    <p:sldId id="260" r:id="rId15"/>
    <p:sldId id="259" r:id="rId16"/>
    <p:sldId id="310" r:id="rId17"/>
    <p:sldId id="266" r:id="rId18"/>
    <p:sldId id="258" r:id="rId19"/>
    <p:sldId id="272"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764" autoAdjust="0"/>
  </p:normalViewPr>
  <p:slideViewPr>
    <p:cSldViewPr snapToGrid="0">
      <p:cViewPr varScale="1">
        <p:scale>
          <a:sx n="93" d="100"/>
          <a:sy n="93" d="100"/>
        </p:scale>
        <p:origin x="204"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C1820-0E7C-4CC8-AF32-90D056649DDF}" type="doc">
      <dgm:prSet loTypeId="urn:microsoft.com/office/officeart/2018/2/layout/IconVerticalSolidList#1" loCatId="icon" qsTypeId="urn:microsoft.com/office/officeart/2005/8/quickstyle/simple1" qsCatId="simple" csTypeId="urn:microsoft.com/office/officeart/2005/8/colors/accent1_2" csCatId="accent1" phldr="1"/>
      <dgm:spPr/>
      <dgm:t>
        <a:bodyPr rtlCol="0"/>
        <a:lstStyle/>
        <a:p>
          <a:pPr rtl="0"/>
          <a:endParaRPr lang="en-US"/>
        </a:p>
      </dgm:t>
    </dgm:pt>
    <dgm:pt modelId="{FB4A9FD8-F785-44C2-9FDE-4644D2939FC9}">
      <dgm:prSet custT="1"/>
      <dgm:spPr/>
      <dgm:t>
        <a:bodyPr/>
        <a:lstStyle/>
        <a:p>
          <a:pPr>
            <a:lnSpc>
              <a:spcPct val="100000"/>
            </a:lnSpc>
          </a:pPr>
          <a:r>
            <a:rPr lang="es-PR" sz="1600" dirty="0">
              <a:solidFill>
                <a:schemeClr val="bg1"/>
              </a:solidFill>
            </a:rPr>
            <a:t>Una necesidad es definida como la diferencia entre lo que es y lo que debería ser  </a:t>
          </a:r>
          <a:r>
            <a:rPr lang="es-PR" sz="1600" dirty="0">
              <a:solidFill>
                <a:schemeClr val="bg1"/>
              </a:solidFill>
              <a:latin typeface="+mj-lt"/>
            </a:rPr>
            <a:t>(</a:t>
          </a:r>
          <a:r>
            <a:rPr lang="en-US" sz="1600" b="0" i="0" dirty="0">
              <a:solidFill>
                <a:schemeClr val="bg1"/>
              </a:solidFill>
              <a:effectLst/>
              <a:latin typeface="+mj-lt"/>
            </a:rPr>
            <a:t>Huerta, 2003)</a:t>
          </a:r>
          <a:endParaRPr lang="es-ES" sz="1600" noProof="0" dirty="0">
            <a:solidFill>
              <a:schemeClr val="bg1"/>
            </a:solidFill>
            <a:latin typeface="+mj-lt"/>
          </a:endParaRPr>
        </a:p>
      </dgm:t>
    </dgm:pt>
    <dgm:pt modelId="{3811FAB2-DEC4-40CD-B436-1EA2FF424EC6}" type="parTrans" cxnId="{0BFF8536-7CDC-402B-BB87-1C975AE3F3C5}">
      <dgm:prSet/>
      <dgm:spPr/>
      <dgm:t>
        <a:bodyPr rtlCol="0"/>
        <a:lstStyle/>
        <a:p>
          <a:pPr rtl="0"/>
          <a:endParaRPr lang="es-ES" noProof="0" dirty="0"/>
        </a:p>
      </dgm:t>
    </dgm:pt>
    <dgm:pt modelId="{FEBF54AD-35F6-4AEC-B3E6-42CEA4068404}" type="sibTrans" cxnId="{0BFF8536-7CDC-402B-BB87-1C975AE3F3C5}">
      <dgm:prSet/>
      <dgm:spPr/>
      <dgm:t>
        <a:bodyPr rtlCol="0"/>
        <a:lstStyle/>
        <a:p>
          <a:pPr rtl="0"/>
          <a:endParaRPr lang="es-ES" noProof="0" dirty="0"/>
        </a:p>
      </dgm:t>
    </dgm:pt>
    <dgm:pt modelId="{658DB0DD-496D-48FB-8B5A-ACAA73AC9B72}">
      <dgm:prSet/>
      <dgm:spPr/>
      <dgm:t>
        <a:bodyPr rtlCol="0"/>
        <a:lstStyle/>
        <a:p>
          <a:pPr rtl="0">
            <a:lnSpc>
              <a:spcPct val="100000"/>
            </a:lnSpc>
          </a:pPr>
          <a:r>
            <a:rPr lang="es-ES" b="1" i="0" dirty="0">
              <a:solidFill>
                <a:schemeClr val="bg1"/>
              </a:solidFill>
            </a:rPr>
            <a:t>Hecho o circunstancia en que alguien o algo es necesario.</a:t>
          </a:r>
        </a:p>
        <a:p>
          <a:pPr>
            <a:lnSpc>
              <a:spcPct val="100000"/>
            </a:lnSpc>
          </a:pPr>
          <a:r>
            <a:rPr lang="es-ES" b="0" i="0" dirty="0">
              <a:solidFill>
                <a:schemeClr val="bg1"/>
              </a:solidFill>
            </a:rPr>
            <a:t>“Justifica la medida en la necesidad de recopilar los datos aportados en los últimos pasos realizados para estudiar o determinar los pasos a seguir”.</a:t>
          </a:r>
          <a:endParaRPr lang="es-ES" noProof="0" dirty="0">
            <a:solidFill>
              <a:schemeClr val="bg1"/>
            </a:solidFill>
          </a:endParaRPr>
        </a:p>
      </dgm:t>
    </dgm:pt>
    <dgm:pt modelId="{9A45E2A2-9212-4296-A561-44FEB6723FA9}" type="parTrans" cxnId="{FA3688ED-5322-4AB2-8ECC-1874D8B53532}">
      <dgm:prSet/>
      <dgm:spPr/>
      <dgm:t>
        <a:bodyPr rtlCol="0"/>
        <a:lstStyle/>
        <a:p>
          <a:pPr rtl="0"/>
          <a:endParaRPr lang="es-ES" noProof="0" dirty="0"/>
        </a:p>
      </dgm:t>
    </dgm:pt>
    <dgm:pt modelId="{22C41B1D-4A52-4229-ADBC-7E4C5E5C3B73}" type="sibTrans" cxnId="{FA3688ED-5322-4AB2-8ECC-1874D8B53532}">
      <dgm:prSet/>
      <dgm:spPr/>
      <dgm:t>
        <a:bodyPr rtlCol="0"/>
        <a:lstStyle/>
        <a:p>
          <a:pPr rtl="0"/>
          <a:endParaRPr lang="es-ES" noProof="0" dirty="0"/>
        </a:p>
      </dgm:t>
    </dgm:pt>
    <dgm:pt modelId="{62B988CA-B890-45A0-A09D-F938A17DC46E}" type="pres">
      <dgm:prSet presAssocID="{FEBC1820-0E7C-4CC8-AF32-90D056649DDF}" presName="root" presStyleCnt="0">
        <dgm:presLayoutVars>
          <dgm:dir/>
          <dgm:resizeHandles val="exact"/>
        </dgm:presLayoutVars>
      </dgm:prSet>
      <dgm:spPr/>
    </dgm:pt>
    <dgm:pt modelId="{D13F0E0E-FE7F-47BA-904E-1B6FD1466123}" type="pres">
      <dgm:prSet presAssocID="{FB4A9FD8-F785-44C2-9FDE-4644D2939FC9}" presName="compNode" presStyleCnt="0"/>
      <dgm:spPr/>
    </dgm:pt>
    <dgm:pt modelId="{55211292-5724-4CF3-9B68-C9C37D007AE6}" type="pres">
      <dgm:prSet presAssocID="{FB4A9FD8-F785-44C2-9FDE-4644D2939FC9}" presName="bgRect" presStyleLbl="bgShp" presStyleIdx="0" presStyleCnt="2" custScaleY="121727" custLinFactNeighborX="1315" custLinFactNeighborY="954"/>
      <dgm:spPr>
        <a:xfrm>
          <a:off x="0" y="849991"/>
          <a:ext cx="5906181" cy="1569215"/>
        </a:xfrm>
        <a:prstGeom prst="rect">
          <a:avLst/>
        </a:prstGeom>
        <a:solidFill>
          <a:schemeClr val="accent1">
            <a:lumMod val="50000"/>
          </a:schemeClr>
        </a:solidFill>
      </dgm:spPr>
    </dgm:pt>
    <dgm:pt modelId="{863410B7-CA0F-43F4-960E-9DA7059AF511}" type="pres">
      <dgm:prSet presAssocID="{FB4A9FD8-F785-44C2-9FDE-4644D2939FC9}" presName="iconRect" presStyleLbl="node1" presStyleIdx="0" presStyleCnt="2" custLinFactNeighborX="-29935" custLinFactNeighborY="-427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andelion outline"/>
        </a:ext>
      </dgm:extLst>
    </dgm:pt>
    <dgm:pt modelId="{D9898D1A-E064-4261-B88A-4EB8AC0EA74E}" type="pres">
      <dgm:prSet presAssocID="{FB4A9FD8-F785-44C2-9FDE-4644D2939FC9}" presName="spaceRect" presStyleCnt="0"/>
      <dgm:spPr/>
    </dgm:pt>
    <dgm:pt modelId="{9B72B821-D3EB-46EE-BCA0-DA5A1D91AF84}" type="pres">
      <dgm:prSet presAssocID="{FB4A9FD8-F785-44C2-9FDE-4644D2939FC9}" presName="parTx" presStyleLbl="revTx" presStyleIdx="0" presStyleCnt="2" custScaleX="120809" custLinFactNeighborX="-10343" custLinFactNeighborY="-7051">
        <dgm:presLayoutVars>
          <dgm:chMax val="0"/>
          <dgm:chPref val="0"/>
        </dgm:presLayoutVars>
      </dgm:prSet>
      <dgm:spPr/>
    </dgm:pt>
    <dgm:pt modelId="{025FFD97-9CE9-4F1F-BFB2-1B08A76669C0}" type="pres">
      <dgm:prSet presAssocID="{FEBF54AD-35F6-4AEC-B3E6-42CEA4068404}" presName="sibTrans" presStyleCnt="0"/>
      <dgm:spPr/>
    </dgm:pt>
    <dgm:pt modelId="{E0BD8FEF-3692-47A7-9253-82960931F6B7}" type="pres">
      <dgm:prSet presAssocID="{658DB0DD-496D-48FB-8B5A-ACAA73AC9B72}" presName="compNode" presStyleCnt="0"/>
      <dgm:spPr/>
    </dgm:pt>
    <dgm:pt modelId="{5EDC32A8-8A30-43AA-B28C-4DE1051927E9}" type="pres">
      <dgm:prSet presAssocID="{658DB0DD-496D-48FB-8B5A-ACAA73AC9B72}" presName="bgRect" presStyleLbl="bgShp" presStyleIdx="1" presStyleCnt="2" custScaleY="119567"/>
      <dgm:spPr>
        <a:xfrm>
          <a:off x="0" y="2811510"/>
          <a:ext cx="5906181" cy="1569215"/>
        </a:xfrm>
        <a:prstGeom prst="rect">
          <a:avLst/>
        </a:prstGeom>
        <a:solidFill>
          <a:schemeClr val="accent3">
            <a:lumMod val="75000"/>
          </a:schemeClr>
        </a:solidFill>
      </dgm:spPr>
    </dgm:pt>
    <dgm:pt modelId="{6AC72B6A-45B7-4ABB-9EFD-F5AC17DE9608}" type="pres">
      <dgm:prSet presAssocID="{658DB0DD-496D-48FB-8B5A-ACAA73AC9B72}" presName="iconRect" presStyleLbl="node1" presStyleIdx="1" presStyleCnt="2" custLinFactNeighborX="-39186" custLinFactNeighborY="-5859"/>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nce steps outline"/>
        </a:ext>
      </dgm:extLst>
    </dgm:pt>
    <dgm:pt modelId="{C3CD3599-88DE-4DEB-81BF-520379977D7B}" type="pres">
      <dgm:prSet presAssocID="{658DB0DD-496D-48FB-8B5A-ACAA73AC9B72}" presName="spaceRect" presStyleCnt="0"/>
      <dgm:spPr/>
    </dgm:pt>
    <dgm:pt modelId="{E7286CCF-EBB1-4A29-B240-4BC3DA177E84}" type="pres">
      <dgm:prSet presAssocID="{658DB0DD-496D-48FB-8B5A-ACAA73AC9B72}" presName="parTx" presStyleLbl="revTx" presStyleIdx="1" presStyleCnt="2" custScaleX="137108" custLinFactNeighborX="-11571" custLinFactNeighborY="-6660">
        <dgm:presLayoutVars>
          <dgm:chMax val="0"/>
          <dgm:chPref val="0"/>
        </dgm:presLayoutVars>
      </dgm:prSet>
      <dgm:spPr/>
    </dgm:pt>
  </dgm:ptLst>
  <dgm:cxnLst>
    <dgm:cxn modelId="{0BFF8536-7CDC-402B-BB87-1C975AE3F3C5}" srcId="{FEBC1820-0E7C-4CC8-AF32-90D056649DDF}" destId="{FB4A9FD8-F785-44C2-9FDE-4644D2939FC9}" srcOrd="0" destOrd="0" parTransId="{3811FAB2-DEC4-40CD-B436-1EA2FF424EC6}" sibTransId="{FEBF54AD-35F6-4AEC-B3E6-42CEA4068404}"/>
    <dgm:cxn modelId="{940E105F-883F-44D4-9F56-0B7FE14915E9}" type="presOf" srcId="{658DB0DD-496D-48FB-8B5A-ACAA73AC9B72}" destId="{E7286CCF-EBB1-4A29-B240-4BC3DA177E84}" srcOrd="0" destOrd="0" presId="urn:microsoft.com/office/officeart/2018/2/layout/IconVerticalSolidList#1"/>
    <dgm:cxn modelId="{61977E78-748F-4B5D-8121-664EFC829AE6}" type="presOf" srcId="{FB4A9FD8-F785-44C2-9FDE-4644D2939FC9}" destId="{9B72B821-D3EB-46EE-BCA0-DA5A1D91AF84}" srcOrd="0" destOrd="0" presId="urn:microsoft.com/office/officeart/2018/2/layout/IconVerticalSolidList#1"/>
    <dgm:cxn modelId="{FA3688ED-5322-4AB2-8ECC-1874D8B53532}" srcId="{FEBC1820-0E7C-4CC8-AF32-90D056649DDF}" destId="{658DB0DD-496D-48FB-8B5A-ACAA73AC9B72}" srcOrd="1" destOrd="0" parTransId="{9A45E2A2-9212-4296-A561-44FEB6723FA9}" sibTransId="{22C41B1D-4A52-4229-ADBC-7E4C5E5C3B73}"/>
    <dgm:cxn modelId="{1ABD34FB-5C70-4EF9-A5D8-322B9B4207E4}" type="presOf" srcId="{FEBC1820-0E7C-4CC8-AF32-90D056649DDF}" destId="{62B988CA-B890-45A0-A09D-F938A17DC46E}" srcOrd="0" destOrd="0" presId="urn:microsoft.com/office/officeart/2018/2/layout/IconVerticalSolidList#1"/>
    <dgm:cxn modelId="{0AB8BE59-62C3-4D52-852D-3357A42DC1CB}" type="presParOf" srcId="{62B988CA-B890-45A0-A09D-F938A17DC46E}" destId="{D13F0E0E-FE7F-47BA-904E-1B6FD1466123}" srcOrd="0" destOrd="0" presId="urn:microsoft.com/office/officeart/2018/2/layout/IconVerticalSolidList#1"/>
    <dgm:cxn modelId="{40248949-64A5-44F1-9329-14F317069236}" type="presParOf" srcId="{D13F0E0E-FE7F-47BA-904E-1B6FD1466123}" destId="{55211292-5724-4CF3-9B68-C9C37D007AE6}" srcOrd="0" destOrd="0" presId="urn:microsoft.com/office/officeart/2018/2/layout/IconVerticalSolidList#1"/>
    <dgm:cxn modelId="{C7EA334F-CBDA-4D2C-9DA9-FD467FB1B932}" type="presParOf" srcId="{D13F0E0E-FE7F-47BA-904E-1B6FD1466123}" destId="{863410B7-CA0F-43F4-960E-9DA7059AF511}" srcOrd="1" destOrd="0" presId="urn:microsoft.com/office/officeart/2018/2/layout/IconVerticalSolidList#1"/>
    <dgm:cxn modelId="{926CA147-421B-4FCE-94A0-03F7BC3DCFE1}" type="presParOf" srcId="{D13F0E0E-FE7F-47BA-904E-1B6FD1466123}" destId="{D9898D1A-E064-4261-B88A-4EB8AC0EA74E}" srcOrd="2" destOrd="0" presId="urn:microsoft.com/office/officeart/2018/2/layout/IconVerticalSolidList#1"/>
    <dgm:cxn modelId="{00D14914-C13B-4223-9651-F5BE3FB276F6}" type="presParOf" srcId="{D13F0E0E-FE7F-47BA-904E-1B6FD1466123}" destId="{9B72B821-D3EB-46EE-BCA0-DA5A1D91AF84}" srcOrd="3" destOrd="0" presId="urn:microsoft.com/office/officeart/2018/2/layout/IconVerticalSolidList#1"/>
    <dgm:cxn modelId="{920DD7CD-897E-4B37-BD43-A1B2E58CE2CB}" type="presParOf" srcId="{62B988CA-B890-45A0-A09D-F938A17DC46E}" destId="{025FFD97-9CE9-4F1F-BFB2-1B08A76669C0}" srcOrd="1" destOrd="0" presId="urn:microsoft.com/office/officeart/2018/2/layout/IconVerticalSolidList#1"/>
    <dgm:cxn modelId="{77849E9C-8FA9-46BD-AF4D-35721A917D7D}" type="presParOf" srcId="{62B988CA-B890-45A0-A09D-F938A17DC46E}" destId="{E0BD8FEF-3692-47A7-9253-82960931F6B7}" srcOrd="2" destOrd="0" presId="urn:microsoft.com/office/officeart/2018/2/layout/IconVerticalSolidList#1"/>
    <dgm:cxn modelId="{E81A4F51-8CB5-43FA-916F-E102953BCAC4}" type="presParOf" srcId="{E0BD8FEF-3692-47A7-9253-82960931F6B7}" destId="{5EDC32A8-8A30-43AA-B28C-4DE1051927E9}" srcOrd="0" destOrd="0" presId="urn:microsoft.com/office/officeart/2018/2/layout/IconVerticalSolidList#1"/>
    <dgm:cxn modelId="{AD227CB4-5B9B-4BE2-BA14-9989AF96D370}" type="presParOf" srcId="{E0BD8FEF-3692-47A7-9253-82960931F6B7}" destId="{6AC72B6A-45B7-4ABB-9EFD-F5AC17DE9608}" srcOrd="1" destOrd="0" presId="urn:microsoft.com/office/officeart/2018/2/layout/IconVerticalSolidList#1"/>
    <dgm:cxn modelId="{4E154464-E1AA-488E-BD2F-70AF214AC0E4}" type="presParOf" srcId="{E0BD8FEF-3692-47A7-9253-82960931F6B7}" destId="{C3CD3599-88DE-4DEB-81BF-520379977D7B}" srcOrd="2" destOrd="0" presId="urn:microsoft.com/office/officeart/2018/2/layout/IconVerticalSolidList#1"/>
    <dgm:cxn modelId="{A4329523-DF54-4571-9B6A-0350FE851B90}" type="presParOf" srcId="{E0BD8FEF-3692-47A7-9253-82960931F6B7}" destId="{E7286CCF-EBB1-4A29-B240-4BC3DA177E84}" srcOrd="3" destOrd="0" presId="urn:microsoft.com/office/officeart/2018/2/layout/IconVerticalSoli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3833C8-2CD6-4B1F-8ED3-760D17BA9923}"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802B18D0-FBF4-47EF-BCB6-2FD72ED36A26}">
      <dgm:prSet phldrT="[Text]"/>
      <dgm:spPr/>
      <dgm:t>
        <a:bodyPr/>
        <a:lstStyle/>
        <a:p>
          <a:r>
            <a:rPr lang="en-US" b="1" dirty="0" err="1"/>
            <a:t>Identificar</a:t>
          </a:r>
          <a:r>
            <a:rPr lang="en-US" b="1" dirty="0"/>
            <a:t> las </a:t>
          </a:r>
          <a:r>
            <a:rPr lang="en-US" b="1" dirty="0" err="1"/>
            <a:t>necesidades</a:t>
          </a:r>
          <a:endParaRPr lang="en-US" b="1" dirty="0"/>
        </a:p>
      </dgm:t>
    </dgm:pt>
    <dgm:pt modelId="{954B6025-35C2-491B-A5A2-352CD53BC561}" type="parTrans" cxnId="{0A6E17F3-1B4D-49C9-B0AA-900DD6B43B1E}">
      <dgm:prSet/>
      <dgm:spPr/>
      <dgm:t>
        <a:bodyPr/>
        <a:lstStyle/>
        <a:p>
          <a:endParaRPr lang="en-US" b="1"/>
        </a:p>
      </dgm:t>
    </dgm:pt>
    <dgm:pt modelId="{5790C631-ADAC-4AA2-8AC3-C77C8A510A58}" type="sibTrans" cxnId="{0A6E17F3-1B4D-49C9-B0AA-900DD6B43B1E}">
      <dgm:prSet/>
      <dgm:spPr/>
      <dgm:t>
        <a:bodyPr/>
        <a:lstStyle/>
        <a:p>
          <a:endParaRPr lang="en-US" b="1"/>
        </a:p>
      </dgm:t>
    </dgm:pt>
    <dgm:pt modelId="{C67FD264-E4FA-41CA-B1C0-25EF00A1B5FB}">
      <dgm:prSet phldrT="[Text]"/>
      <dgm:spPr/>
      <dgm:t>
        <a:bodyPr/>
        <a:lstStyle/>
        <a:p>
          <a:r>
            <a:rPr lang="en-US" b="1" dirty="0" err="1"/>
            <a:t>Seleccionar</a:t>
          </a:r>
          <a:r>
            <a:rPr lang="en-US" b="1" dirty="0"/>
            <a:t> </a:t>
          </a:r>
          <a:r>
            <a:rPr lang="en-US" b="1" dirty="0" err="1"/>
            <a:t>intervenciones</a:t>
          </a:r>
          <a:r>
            <a:rPr lang="en-US" b="1" dirty="0"/>
            <a:t> </a:t>
          </a:r>
          <a:r>
            <a:rPr lang="en-US" b="1" dirty="0" err="1"/>
            <a:t>relevantes</a:t>
          </a:r>
          <a:r>
            <a:rPr lang="en-US" b="1" dirty="0"/>
            <a:t> </a:t>
          </a:r>
          <a:r>
            <a:rPr lang="en-US" b="1" dirty="0" err="1"/>
            <a:t>basadas</a:t>
          </a:r>
          <a:r>
            <a:rPr lang="en-US" b="1" dirty="0"/>
            <a:t> </a:t>
          </a:r>
          <a:r>
            <a:rPr lang="en-US" b="1" dirty="0" err="1"/>
            <a:t>en</a:t>
          </a:r>
          <a:r>
            <a:rPr lang="en-US" b="1" dirty="0"/>
            <a:t> </a:t>
          </a:r>
          <a:r>
            <a:rPr lang="en-US" b="1" dirty="0" err="1"/>
            <a:t>evidencia</a:t>
          </a:r>
          <a:endParaRPr lang="en-US" b="1" dirty="0"/>
        </a:p>
      </dgm:t>
    </dgm:pt>
    <dgm:pt modelId="{5685BD8B-3B41-4C6C-ACDF-AA83BF799DD3}" type="parTrans" cxnId="{C4BD275F-78C2-4680-B199-D56EC95AF973}">
      <dgm:prSet/>
      <dgm:spPr/>
      <dgm:t>
        <a:bodyPr/>
        <a:lstStyle/>
        <a:p>
          <a:endParaRPr lang="en-US" b="1"/>
        </a:p>
      </dgm:t>
    </dgm:pt>
    <dgm:pt modelId="{E7C9950B-B25A-4A42-9EB8-A004C84543BE}" type="sibTrans" cxnId="{C4BD275F-78C2-4680-B199-D56EC95AF973}">
      <dgm:prSet/>
      <dgm:spPr/>
      <dgm:t>
        <a:bodyPr/>
        <a:lstStyle/>
        <a:p>
          <a:endParaRPr lang="en-US" b="1"/>
        </a:p>
      </dgm:t>
    </dgm:pt>
    <dgm:pt modelId="{7D312AF0-6C81-47E2-90FF-900736DC9442}">
      <dgm:prSet phldrT="[Text]"/>
      <dgm:spPr/>
      <dgm:t>
        <a:bodyPr/>
        <a:lstStyle/>
        <a:p>
          <a:endParaRPr lang="en-US" b="1" dirty="0"/>
        </a:p>
      </dgm:t>
    </dgm:pt>
    <dgm:pt modelId="{4379C7A0-AACE-4AA1-BCFA-877695A89055}" type="parTrans" cxnId="{C36592C8-5AEA-4775-B6AA-41C14CEB38D0}">
      <dgm:prSet/>
      <dgm:spPr/>
      <dgm:t>
        <a:bodyPr/>
        <a:lstStyle/>
        <a:p>
          <a:endParaRPr lang="en-US" b="1"/>
        </a:p>
      </dgm:t>
    </dgm:pt>
    <dgm:pt modelId="{6811B635-F2E0-4C08-AB53-9F24B10709B3}" type="sibTrans" cxnId="{C36592C8-5AEA-4775-B6AA-41C14CEB38D0}">
      <dgm:prSet/>
      <dgm:spPr/>
      <dgm:t>
        <a:bodyPr/>
        <a:lstStyle/>
        <a:p>
          <a:endParaRPr lang="en-US" b="1"/>
        </a:p>
      </dgm:t>
    </dgm:pt>
    <dgm:pt modelId="{4CF5DBD7-9C5D-43CA-9240-3AA19B8FE025}">
      <dgm:prSet phldrT="[Text]"/>
      <dgm:spPr/>
      <dgm:t>
        <a:bodyPr/>
        <a:lstStyle/>
        <a:p>
          <a:endParaRPr lang="en-US" b="1" dirty="0"/>
        </a:p>
      </dgm:t>
    </dgm:pt>
    <dgm:pt modelId="{9C09BE95-1D21-4D25-AC8C-8BE1F55C599A}" type="parTrans" cxnId="{A2739B85-5A2B-48BE-915D-9364854FFB9D}">
      <dgm:prSet/>
      <dgm:spPr/>
      <dgm:t>
        <a:bodyPr/>
        <a:lstStyle/>
        <a:p>
          <a:endParaRPr lang="en-US" b="1"/>
        </a:p>
      </dgm:t>
    </dgm:pt>
    <dgm:pt modelId="{68696478-D0C0-498F-8760-10CD5A89F79B}" type="sibTrans" cxnId="{A2739B85-5A2B-48BE-915D-9364854FFB9D}">
      <dgm:prSet/>
      <dgm:spPr/>
      <dgm:t>
        <a:bodyPr/>
        <a:lstStyle/>
        <a:p>
          <a:endParaRPr lang="en-US" b="1"/>
        </a:p>
      </dgm:t>
    </dgm:pt>
    <dgm:pt modelId="{F979AA0C-A932-4478-A138-95D37BB3FBE7}">
      <dgm:prSet phldrT="[Text]"/>
      <dgm:spPr/>
      <dgm:t>
        <a:bodyPr/>
        <a:lstStyle/>
        <a:p>
          <a:endParaRPr lang="en-US" b="1" dirty="0"/>
        </a:p>
      </dgm:t>
    </dgm:pt>
    <dgm:pt modelId="{96B6A064-161C-439A-9E6F-AD630E71CE31}" type="parTrans" cxnId="{662A46A0-77A1-4509-BD53-0145A858D234}">
      <dgm:prSet/>
      <dgm:spPr/>
      <dgm:t>
        <a:bodyPr/>
        <a:lstStyle/>
        <a:p>
          <a:endParaRPr lang="en-US" b="1"/>
        </a:p>
      </dgm:t>
    </dgm:pt>
    <dgm:pt modelId="{9957F606-4E75-42B5-9BAC-8F501C195BC2}" type="sibTrans" cxnId="{662A46A0-77A1-4509-BD53-0145A858D234}">
      <dgm:prSet/>
      <dgm:spPr/>
      <dgm:t>
        <a:bodyPr/>
        <a:lstStyle/>
        <a:p>
          <a:endParaRPr lang="en-US" b="1"/>
        </a:p>
      </dgm:t>
    </dgm:pt>
    <dgm:pt modelId="{42D1F423-D74A-4A5A-A88E-60857AE4181E}" type="pres">
      <dgm:prSet presAssocID="{A73833C8-2CD6-4B1F-8ED3-760D17BA9923}" presName="cycle" presStyleCnt="0">
        <dgm:presLayoutVars>
          <dgm:dir/>
          <dgm:resizeHandles val="exact"/>
        </dgm:presLayoutVars>
      </dgm:prSet>
      <dgm:spPr/>
    </dgm:pt>
    <dgm:pt modelId="{7E1C37AC-8710-4D11-880B-DCED0D9E1B82}" type="pres">
      <dgm:prSet presAssocID="{802B18D0-FBF4-47EF-BCB6-2FD72ED36A26}" presName="node" presStyleLbl="node1" presStyleIdx="0" presStyleCnt="5">
        <dgm:presLayoutVars>
          <dgm:bulletEnabled val="1"/>
        </dgm:presLayoutVars>
      </dgm:prSet>
      <dgm:spPr/>
    </dgm:pt>
    <dgm:pt modelId="{F21B2867-D4C5-42AA-9335-4DA06827E0E8}" type="pres">
      <dgm:prSet presAssocID="{802B18D0-FBF4-47EF-BCB6-2FD72ED36A26}" presName="spNode" presStyleCnt="0"/>
      <dgm:spPr/>
    </dgm:pt>
    <dgm:pt modelId="{ABE8F43A-A93D-4BC7-BFFA-7B4C5DA160D6}" type="pres">
      <dgm:prSet presAssocID="{5790C631-ADAC-4AA2-8AC3-C77C8A510A58}" presName="sibTrans" presStyleLbl="sibTrans1D1" presStyleIdx="0" presStyleCnt="5"/>
      <dgm:spPr/>
    </dgm:pt>
    <dgm:pt modelId="{9864F4D3-F3E5-47D6-9730-928030653CA9}" type="pres">
      <dgm:prSet presAssocID="{C67FD264-E4FA-41CA-B1C0-25EF00A1B5FB}" presName="node" presStyleLbl="node1" presStyleIdx="1" presStyleCnt="5">
        <dgm:presLayoutVars>
          <dgm:bulletEnabled val="1"/>
        </dgm:presLayoutVars>
      </dgm:prSet>
      <dgm:spPr/>
    </dgm:pt>
    <dgm:pt modelId="{BFC68A69-8F4B-4387-A69B-E7CCA1F7A55C}" type="pres">
      <dgm:prSet presAssocID="{C67FD264-E4FA-41CA-B1C0-25EF00A1B5FB}" presName="spNode" presStyleCnt="0"/>
      <dgm:spPr/>
    </dgm:pt>
    <dgm:pt modelId="{ED91C2C8-0523-46DA-B561-F3EC16CD8371}" type="pres">
      <dgm:prSet presAssocID="{E7C9950B-B25A-4A42-9EB8-A004C84543BE}" presName="sibTrans" presStyleLbl="sibTrans1D1" presStyleIdx="1" presStyleCnt="5"/>
      <dgm:spPr/>
    </dgm:pt>
    <dgm:pt modelId="{7C4479CE-21DE-4F75-B77A-76C73FF18B45}" type="pres">
      <dgm:prSet presAssocID="{7D312AF0-6C81-47E2-90FF-900736DC9442}" presName="node" presStyleLbl="node1" presStyleIdx="2" presStyleCnt="5">
        <dgm:presLayoutVars>
          <dgm:bulletEnabled val="1"/>
        </dgm:presLayoutVars>
      </dgm:prSet>
      <dgm:spPr/>
    </dgm:pt>
    <dgm:pt modelId="{4A914AC5-3F7F-47E4-B52E-6AD886FCA148}" type="pres">
      <dgm:prSet presAssocID="{7D312AF0-6C81-47E2-90FF-900736DC9442}" presName="spNode" presStyleCnt="0"/>
      <dgm:spPr/>
    </dgm:pt>
    <dgm:pt modelId="{C53B5FE6-7E34-4086-83F8-B3874FD25EDB}" type="pres">
      <dgm:prSet presAssocID="{6811B635-F2E0-4C08-AB53-9F24B10709B3}" presName="sibTrans" presStyleLbl="sibTrans1D1" presStyleIdx="2" presStyleCnt="5"/>
      <dgm:spPr/>
    </dgm:pt>
    <dgm:pt modelId="{756A7D13-F655-46D3-A83E-4859B5483495}" type="pres">
      <dgm:prSet presAssocID="{4CF5DBD7-9C5D-43CA-9240-3AA19B8FE025}" presName="node" presStyleLbl="node1" presStyleIdx="3" presStyleCnt="5">
        <dgm:presLayoutVars>
          <dgm:bulletEnabled val="1"/>
        </dgm:presLayoutVars>
      </dgm:prSet>
      <dgm:spPr/>
    </dgm:pt>
    <dgm:pt modelId="{52D6A4AA-9E70-431B-9193-74AE664F6CD9}" type="pres">
      <dgm:prSet presAssocID="{4CF5DBD7-9C5D-43CA-9240-3AA19B8FE025}" presName="spNode" presStyleCnt="0"/>
      <dgm:spPr/>
    </dgm:pt>
    <dgm:pt modelId="{CC07BDFB-52E8-48C8-A2A4-B40426C71D08}" type="pres">
      <dgm:prSet presAssocID="{68696478-D0C0-498F-8760-10CD5A89F79B}" presName="sibTrans" presStyleLbl="sibTrans1D1" presStyleIdx="3" presStyleCnt="5"/>
      <dgm:spPr/>
    </dgm:pt>
    <dgm:pt modelId="{6DC6841C-E6F8-4495-BD61-19EFE2AEEDD5}" type="pres">
      <dgm:prSet presAssocID="{F979AA0C-A932-4478-A138-95D37BB3FBE7}" presName="node" presStyleLbl="node1" presStyleIdx="4" presStyleCnt="5">
        <dgm:presLayoutVars>
          <dgm:bulletEnabled val="1"/>
        </dgm:presLayoutVars>
      </dgm:prSet>
      <dgm:spPr/>
    </dgm:pt>
    <dgm:pt modelId="{4B28B836-B712-479B-B738-591A6C3F77FE}" type="pres">
      <dgm:prSet presAssocID="{F979AA0C-A932-4478-A138-95D37BB3FBE7}" presName="spNode" presStyleCnt="0"/>
      <dgm:spPr/>
    </dgm:pt>
    <dgm:pt modelId="{242746CE-9866-4FB2-A755-BE7AA775594B}" type="pres">
      <dgm:prSet presAssocID="{9957F606-4E75-42B5-9BAC-8F501C195BC2}" presName="sibTrans" presStyleLbl="sibTrans1D1" presStyleIdx="4" presStyleCnt="5"/>
      <dgm:spPr/>
    </dgm:pt>
  </dgm:ptLst>
  <dgm:cxnLst>
    <dgm:cxn modelId="{6F10A91B-BA28-47C6-9E87-3E1EE8A1B488}" type="presOf" srcId="{68696478-D0C0-498F-8760-10CD5A89F79B}" destId="{CC07BDFB-52E8-48C8-A2A4-B40426C71D08}" srcOrd="0" destOrd="0" presId="urn:microsoft.com/office/officeart/2005/8/layout/cycle6"/>
    <dgm:cxn modelId="{F610A931-16FB-4F23-84CF-1964A2B86B67}" type="presOf" srcId="{802B18D0-FBF4-47EF-BCB6-2FD72ED36A26}" destId="{7E1C37AC-8710-4D11-880B-DCED0D9E1B82}" srcOrd="0" destOrd="0" presId="urn:microsoft.com/office/officeart/2005/8/layout/cycle6"/>
    <dgm:cxn modelId="{C4BD275F-78C2-4680-B199-D56EC95AF973}" srcId="{A73833C8-2CD6-4B1F-8ED3-760D17BA9923}" destId="{C67FD264-E4FA-41CA-B1C0-25EF00A1B5FB}" srcOrd="1" destOrd="0" parTransId="{5685BD8B-3B41-4C6C-ACDF-AA83BF799DD3}" sibTransId="{E7C9950B-B25A-4A42-9EB8-A004C84543BE}"/>
    <dgm:cxn modelId="{9DCE096F-798E-4237-B1CC-ECA3103A63AA}" type="presOf" srcId="{A73833C8-2CD6-4B1F-8ED3-760D17BA9923}" destId="{42D1F423-D74A-4A5A-A88E-60857AE4181E}" srcOrd="0" destOrd="0" presId="urn:microsoft.com/office/officeart/2005/8/layout/cycle6"/>
    <dgm:cxn modelId="{03DCEF70-C019-4F85-8183-4FE0BC502F60}" type="presOf" srcId="{F979AA0C-A932-4478-A138-95D37BB3FBE7}" destId="{6DC6841C-E6F8-4495-BD61-19EFE2AEEDD5}" srcOrd="0" destOrd="0" presId="urn:microsoft.com/office/officeart/2005/8/layout/cycle6"/>
    <dgm:cxn modelId="{08BB5A51-D078-426E-9C97-1A85AD139161}" type="presOf" srcId="{5790C631-ADAC-4AA2-8AC3-C77C8A510A58}" destId="{ABE8F43A-A93D-4BC7-BFFA-7B4C5DA160D6}" srcOrd="0" destOrd="0" presId="urn:microsoft.com/office/officeart/2005/8/layout/cycle6"/>
    <dgm:cxn modelId="{DD8E8082-95EE-4940-9A28-51C9B9A28823}" type="presOf" srcId="{C67FD264-E4FA-41CA-B1C0-25EF00A1B5FB}" destId="{9864F4D3-F3E5-47D6-9730-928030653CA9}" srcOrd="0" destOrd="0" presId="urn:microsoft.com/office/officeart/2005/8/layout/cycle6"/>
    <dgm:cxn modelId="{A2739B85-5A2B-48BE-915D-9364854FFB9D}" srcId="{A73833C8-2CD6-4B1F-8ED3-760D17BA9923}" destId="{4CF5DBD7-9C5D-43CA-9240-3AA19B8FE025}" srcOrd="3" destOrd="0" parTransId="{9C09BE95-1D21-4D25-AC8C-8BE1F55C599A}" sibTransId="{68696478-D0C0-498F-8760-10CD5A89F79B}"/>
    <dgm:cxn modelId="{9CF0A298-E265-4870-BEFD-18780878F418}" type="presOf" srcId="{E7C9950B-B25A-4A42-9EB8-A004C84543BE}" destId="{ED91C2C8-0523-46DA-B561-F3EC16CD8371}" srcOrd="0" destOrd="0" presId="urn:microsoft.com/office/officeart/2005/8/layout/cycle6"/>
    <dgm:cxn modelId="{662A46A0-77A1-4509-BD53-0145A858D234}" srcId="{A73833C8-2CD6-4B1F-8ED3-760D17BA9923}" destId="{F979AA0C-A932-4478-A138-95D37BB3FBE7}" srcOrd="4" destOrd="0" parTransId="{96B6A064-161C-439A-9E6F-AD630E71CE31}" sibTransId="{9957F606-4E75-42B5-9BAC-8F501C195BC2}"/>
    <dgm:cxn modelId="{4D3451A5-16DD-4CFD-AB3E-B2184877E385}" type="presOf" srcId="{9957F606-4E75-42B5-9BAC-8F501C195BC2}" destId="{242746CE-9866-4FB2-A755-BE7AA775594B}" srcOrd="0" destOrd="0" presId="urn:microsoft.com/office/officeart/2005/8/layout/cycle6"/>
    <dgm:cxn modelId="{386A23A6-878C-4BDB-869B-9FF5C95FE202}" type="presOf" srcId="{4CF5DBD7-9C5D-43CA-9240-3AA19B8FE025}" destId="{756A7D13-F655-46D3-A83E-4859B5483495}" srcOrd="0" destOrd="0" presId="urn:microsoft.com/office/officeart/2005/8/layout/cycle6"/>
    <dgm:cxn modelId="{39CE55A7-44D0-4040-AD13-76B13FD20E78}" type="presOf" srcId="{6811B635-F2E0-4C08-AB53-9F24B10709B3}" destId="{C53B5FE6-7E34-4086-83F8-B3874FD25EDB}" srcOrd="0" destOrd="0" presId="urn:microsoft.com/office/officeart/2005/8/layout/cycle6"/>
    <dgm:cxn modelId="{C36592C8-5AEA-4775-B6AA-41C14CEB38D0}" srcId="{A73833C8-2CD6-4B1F-8ED3-760D17BA9923}" destId="{7D312AF0-6C81-47E2-90FF-900736DC9442}" srcOrd="2" destOrd="0" parTransId="{4379C7A0-AACE-4AA1-BCFA-877695A89055}" sibTransId="{6811B635-F2E0-4C08-AB53-9F24B10709B3}"/>
    <dgm:cxn modelId="{BF6145EF-2505-45B8-94D6-BC05C59A0DBF}" type="presOf" srcId="{7D312AF0-6C81-47E2-90FF-900736DC9442}" destId="{7C4479CE-21DE-4F75-B77A-76C73FF18B45}" srcOrd="0" destOrd="0" presId="urn:microsoft.com/office/officeart/2005/8/layout/cycle6"/>
    <dgm:cxn modelId="{0A6E17F3-1B4D-49C9-B0AA-900DD6B43B1E}" srcId="{A73833C8-2CD6-4B1F-8ED3-760D17BA9923}" destId="{802B18D0-FBF4-47EF-BCB6-2FD72ED36A26}" srcOrd="0" destOrd="0" parTransId="{954B6025-35C2-491B-A5A2-352CD53BC561}" sibTransId="{5790C631-ADAC-4AA2-8AC3-C77C8A510A58}"/>
    <dgm:cxn modelId="{AB5FB056-632B-41A8-BE17-002E6EFBB922}" type="presParOf" srcId="{42D1F423-D74A-4A5A-A88E-60857AE4181E}" destId="{7E1C37AC-8710-4D11-880B-DCED0D9E1B82}" srcOrd="0" destOrd="0" presId="urn:microsoft.com/office/officeart/2005/8/layout/cycle6"/>
    <dgm:cxn modelId="{0A219C3F-7A03-49E4-98DD-B4E0F48A7480}" type="presParOf" srcId="{42D1F423-D74A-4A5A-A88E-60857AE4181E}" destId="{F21B2867-D4C5-42AA-9335-4DA06827E0E8}" srcOrd="1" destOrd="0" presId="urn:microsoft.com/office/officeart/2005/8/layout/cycle6"/>
    <dgm:cxn modelId="{194B47E8-8292-477A-B3CC-1B9F2B2294C4}" type="presParOf" srcId="{42D1F423-D74A-4A5A-A88E-60857AE4181E}" destId="{ABE8F43A-A93D-4BC7-BFFA-7B4C5DA160D6}" srcOrd="2" destOrd="0" presId="urn:microsoft.com/office/officeart/2005/8/layout/cycle6"/>
    <dgm:cxn modelId="{12B05FEE-5999-4037-9264-5F9490FCDBF6}" type="presParOf" srcId="{42D1F423-D74A-4A5A-A88E-60857AE4181E}" destId="{9864F4D3-F3E5-47D6-9730-928030653CA9}" srcOrd="3" destOrd="0" presId="urn:microsoft.com/office/officeart/2005/8/layout/cycle6"/>
    <dgm:cxn modelId="{1E636FDD-7CDD-45B1-966F-53D63765D6E9}" type="presParOf" srcId="{42D1F423-D74A-4A5A-A88E-60857AE4181E}" destId="{BFC68A69-8F4B-4387-A69B-E7CCA1F7A55C}" srcOrd="4" destOrd="0" presId="urn:microsoft.com/office/officeart/2005/8/layout/cycle6"/>
    <dgm:cxn modelId="{4224FFF7-12B1-47E5-AA50-D3197963A5FA}" type="presParOf" srcId="{42D1F423-D74A-4A5A-A88E-60857AE4181E}" destId="{ED91C2C8-0523-46DA-B561-F3EC16CD8371}" srcOrd="5" destOrd="0" presId="urn:microsoft.com/office/officeart/2005/8/layout/cycle6"/>
    <dgm:cxn modelId="{6FF0F144-1B20-47DD-9F02-49777FD364CF}" type="presParOf" srcId="{42D1F423-D74A-4A5A-A88E-60857AE4181E}" destId="{7C4479CE-21DE-4F75-B77A-76C73FF18B45}" srcOrd="6" destOrd="0" presId="urn:microsoft.com/office/officeart/2005/8/layout/cycle6"/>
    <dgm:cxn modelId="{4B00C9B2-410F-4DEC-89ED-22F098566618}" type="presParOf" srcId="{42D1F423-D74A-4A5A-A88E-60857AE4181E}" destId="{4A914AC5-3F7F-47E4-B52E-6AD886FCA148}" srcOrd="7" destOrd="0" presId="urn:microsoft.com/office/officeart/2005/8/layout/cycle6"/>
    <dgm:cxn modelId="{B66447E3-E6A3-4BFA-A3FA-BF3EFE2C345F}" type="presParOf" srcId="{42D1F423-D74A-4A5A-A88E-60857AE4181E}" destId="{C53B5FE6-7E34-4086-83F8-B3874FD25EDB}" srcOrd="8" destOrd="0" presId="urn:microsoft.com/office/officeart/2005/8/layout/cycle6"/>
    <dgm:cxn modelId="{717826E2-94E4-448A-9BC4-8B2A0374013E}" type="presParOf" srcId="{42D1F423-D74A-4A5A-A88E-60857AE4181E}" destId="{756A7D13-F655-46D3-A83E-4859B5483495}" srcOrd="9" destOrd="0" presId="urn:microsoft.com/office/officeart/2005/8/layout/cycle6"/>
    <dgm:cxn modelId="{9CB9C3FF-A750-4F1D-A4C4-88D3CC54A697}" type="presParOf" srcId="{42D1F423-D74A-4A5A-A88E-60857AE4181E}" destId="{52D6A4AA-9E70-431B-9193-74AE664F6CD9}" srcOrd="10" destOrd="0" presId="urn:microsoft.com/office/officeart/2005/8/layout/cycle6"/>
    <dgm:cxn modelId="{D5B84186-608C-42C2-8E45-BD6F8C4609C8}" type="presParOf" srcId="{42D1F423-D74A-4A5A-A88E-60857AE4181E}" destId="{CC07BDFB-52E8-48C8-A2A4-B40426C71D08}" srcOrd="11" destOrd="0" presId="urn:microsoft.com/office/officeart/2005/8/layout/cycle6"/>
    <dgm:cxn modelId="{4807275B-A92C-41BC-8922-7729413AA15E}" type="presParOf" srcId="{42D1F423-D74A-4A5A-A88E-60857AE4181E}" destId="{6DC6841C-E6F8-4495-BD61-19EFE2AEEDD5}" srcOrd="12" destOrd="0" presId="urn:microsoft.com/office/officeart/2005/8/layout/cycle6"/>
    <dgm:cxn modelId="{93EB0F1E-42AA-49A2-8E5E-2C2BDD39EAEE}" type="presParOf" srcId="{42D1F423-D74A-4A5A-A88E-60857AE4181E}" destId="{4B28B836-B712-479B-B738-591A6C3F77FE}" srcOrd="13" destOrd="0" presId="urn:microsoft.com/office/officeart/2005/8/layout/cycle6"/>
    <dgm:cxn modelId="{8D85CA6A-848C-4B30-B473-65CBE413F480}" type="presParOf" srcId="{42D1F423-D74A-4A5A-A88E-60857AE4181E}" destId="{242746CE-9866-4FB2-A755-BE7AA775594B}"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15F27F-5133-4A32-BDF5-139891C906F0}" type="doc">
      <dgm:prSet loTypeId="urn:microsoft.com/office/officeart/2005/8/layout/chart3" loCatId="relationship" qsTypeId="urn:microsoft.com/office/officeart/2005/8/quickstyle/3d2" qsCatId="3D" csTypeId="urn:microsoft.com/office/officeart/2005/8/colors/colorful1" csCatId="colorful" phldr="1"/>
      <dgm:spPr/>
      <dgm:t>
        <a:bodyPr/>
        <a:lstStyle/>
        <a:p>
          <a:endParaRPr lang="en-US"/>
        </a:p>
      </dgm:t>
    </dgm:pt>
    <dgm:pt modelId="{ACA19938-CD98-448D-B83F-87EE2CD02FF7}">
      <dgm:prSet phldrT="[Text]" custT="1"/>
      <dgm:spPr/>
      <dgm:t>
        <a:bodyPr/>
        <a:lstStyle/>
        <a:p>
          <a:pPr algn="ctr"/>
          <a:r>
            <a:rPr lang="es-PR" sz="1500" b="1" dirty="0"/>
            <a:t>Enfoque basado en las necesidades y el contexto </a:t>
          </a:r>
          <a:endParaRPr lang="en-US" sz="1500" b="1" dirty="0"/>
        </a:p>
      </dgm:t>
    </dgm:pt>
    <dgm:pt modelId="{05B0A0D9-D87B-4235-AAC0-F50EE8661867}" type="parTrans" cxnId="{9969F3F5-8B46-40CE-B25F-26B48D0B24EF}">
      <dgm:prSet/>
      <dgm:spPr/>
      <dgm:t>
        <a:bodyPr/>
        <a:lstStyle/>
        <a:p>
          <a:endParaRPr lang="en-US" sz="1500" b="1"/>
        </a:p>
      </dgm:t>
    </dgm:pt>
    <dgm:pt modelId="{8E82023F-3596-45BD-BAFE-69713B0DE632}" type="sibTrans" cxnId="{9969F3F5-8B46-40CE-B25F-26B48D0B24EF}">
      <dgm:prSet/>
      <dgm:spPr/>
      <dgm:t>
        <a:bodyPr/>
        <a:lstStyle/>
        <a:p>
          <a:endParaRPr lang="en-US" sz="1500" b="1"/>
        </a:p>
      </dgm:t>
    </dgm:pt>
    <dgm:pt modelId="{869D4FF8-5128-43A9-A98D-144DF670C1C6}">
      <dgm:prSet phldrT="[Text]" custT="1"/>
      <dgm:spPr/>
      <dgm:t>
        <a:bodyPr/>
        <a:lstStyle/>
        <a:p>
          <a:r>
            <a:rPr lang="en-US" sz="1500" b="1" dirty="0"/>
            <a:t>Análisis de </a:t>
          </a:r>
          <a:r>
            <a:rPr lang="en-US" sz="1500" b="1" dirty="0" err="1"/>
            <a:t>datos</a:t>
          </a:r>
          <a:r>
            <a:rPr lang="en-US" sz="1500" b="1" dirty="0"/>
            <a:t> </a:t>
          </a:r>
          <a:r>
            <a:rPr lang="en-US" sz="1500" b="1" dirty="0" err="1"/>
            <a:t>riguroso</a:t>
          </a:r>
          <a:endParaRPr lang="en-US" sz="1500" b="1" dirty="0"/>
        </a:p>
      </dgm:t>
    </dgm:pt>
    <dgm:pt modelId="{8804A387-827D-4917-9479-15775512D81C}" type="parTrans" cxnId="{E3240A0B-7307-42BC-A185-A9B3ED2A92D7}">
      <dgm:prSet/>
      <dgm:spPr/>
      <dgm:t>
        <a:bodyPr/>
        <a:lstStyle/>
        <a:p>
          <a:endParaRPr lang="en-US" sz="1500" b="1"/>
        </a:p>
      </dgm:t>
    </dgm:pt>
    <dgm:pt modelId="{5BD8726F-67F6-4CEA-A6F2-675EEA522247}" type="sibTrans" cxnId="{E3240A0B-7307-42BC-A185-A9B3ED2A92D7}">
      <dgm:prSet/>
      <dgm:spPr/>
      <dgm:t>
        <a:bodyPr/>
        <a:lstStyle/>
        <a:p>
          <a:endParaRPr lang="en-US" sz="1500" b="1"/>
        </a:p>
      </dgm:t>
    </dgm:pt>
    <dgm:pt modelId="{8E8DEB06-5D4E-4C6A-A2B7-AB942A0ACF0F}">
      <dgm:prSet phldrT="[Text]" custT="1"/>
      <dgm:spPr/>
      <dgm:t>
        <a:bodyPr/>
        <a:lstStyle/>
        <a:p>
          <a:r>
            <a:rPr lang="en-US" sz="1500" b="1" dirty="0" err="1"/>
            <a:t>Identificación</a:t>
          </a:r>
          <a:r>
            <a:rPr lang="en-US" sz="1500" b="1" dirty="0"/>
            <a:t> de las </a:t>
          </a:r>
          <a:r>
            <a:rPr lang="en-US" sz="1500" b="1" dirty="0" err="1"/>
            <a:t>necesidades</a:t>
          </a:r>
          <a:r>
            <a:rPr lang="en-US" sz="1500" b="1" dirty="0"/>
            <a:t> de forma </a:t>
          </a:r>
          <a:r>
            <a:rPr lang="en-US" sz="1500" b="1" dirty="0" err="1"/>
            <a:t>colaborativa</a:t>
          </a:r>
          <a:endParaRPr lang="en-US" sz="1500" b="1" dirty="0"/>
        </a:p>
      </dgm:t>
    </dgm:pt>
    <dgm:pt modelId="{2CA81B09-1622-4439-B631-8B908B794913}" type="parTrans" cxnId="{272CE282-A331-4526-8FE1-AF93B1530723}">
      <dgm:prSet/>
      <dgm:spPr/>
      <dgm:t>
        <a:bodyPr/>
        <a:lstStyle/>
        <a:p>
          <a:endParaRPr lang="en-US" sz="1500" b="1"/>
        </a:p>
      </dgm:t>
    </dgm:pt>
    <dgm:pt modelId="{419C1175-D190-4789-8183-E694FEF33467}" type="sibTrans" cxnId="{272CE282-A331-4526-8FE1-AF93B1530723}">
      <dgm:prSet/>
      <dgm:spPr/>
      <dgm:t>
        <a:bodyPr/>
        <a:lstStyle/>
        <a:p>
          <a:endParaRPr lang="en-US" sz="1500" b="1"/>
        </a:p>
      </dgm:t>
    </dgm:pt>
    <dgm:pt modelId="{60E9FA74-4A91-48E2-A2AD-3B680C2B5DC2}">
      <dgm:prSet phldrT="[Text]" custT="1"/>
      <dgm:spPr/>
      <dgm:t>
        <a:bodyPr/>
        <a:lstStyle/>
        <a:p>
          <a:r>
            <a:rPr lang="en-US" sz="1500" b="1" dirty="0" err="1"/>
            <a:t>Participación</a:t>
          </a:r>
          <a:r>
            <a:rPr lang="en-US" sz="1500" b="1" dirty="0"/>
            <a:t> de los </a:t>
          </a:r>
          <a:r>
            <a:rPr lang="en-US" sz="1500" b="1" dirty="0" err="1"/>
            <a:t>grupos</a:t>
          </a:r>
          <a:r>
            <a:rPr lang="en-US" sz="1500" b="1" dirty="0"/>
            <a:t> de </a:t>
          </a:r>
          <a:r>
            <a:rPr lang="en-US" sz="1500" b="1" dirty="0" err="1"/>
            <a:t>interés</a:t>
          </a:r>
          <a:endParaRPr lang="en-US" sz="1500" b="1" dirty="0"/>
        </a:p>
      </dgm:t>
    </dgm:pt>
    <dgm:pt modelId="{3A2790EB-C49D-4355-B2D4-DE6CA5166794}" type="parTrans" cxnId="{2F18FDCE-8CAA-4A07-892D-5EB85C01AC3A}">
      <dgm:prSet/>
      <dgm:spPr/>
      <dgm:t>
        <a:bodyPr/>
        <a:lstStyle/>
        <a:p>
          <a:endParaRPr lang="en-US" sz="1500" b="1"/>
        </a:p>
      </dgm:t>
    </dgm:pt>
    <dgm:pt modelId="{7804EEF5-DD3E-4353-B317-700958552FEC}" type="sibTrans" cxnId="{2F18FDCE-8CAA-4A07-892D-5EB85C01AC3A}">
      <dgm:prSet/>
      <dgm:spPr/>
      <dgm:t>
        <a:bodyPr/>
        <a:lstStyle/>
        <a:p>
          <a:endParaRPr lang="en-US" sz="1500" b="1"/>
        </a:p>
      </dgm:t>
    </dgm:pt>
    <dgm:pt modelId="{9E2A3E5A-CC8D-4327-9A4E-0D7F4DCCDE0F}" type="pres">
      <dgm:prSet presAssocID="{ED15F27F-5133-4A32-BDF5-139891C906F0}" presName="compositeShape" presStyleCnt="0">
        <dgm:presLayoutVars>
          <dgm:chMax val="7"/>
          <dgm:dir/>
          <dgm:resizeHandles val="exact"/>
        </dgm:presLayoutVars>
      </dgm:prSet>
      <dgm:spPr/>
    </dgm:pt>
    <dgm:pt modelId="{DCBAD3B9-CFAA-4F01-95C0-E337F9246E01}" type="pres">
      <dgm:prSet presAssocID="{ED15F27F-5133-4A32-BDF5-139891C906F0}" presName="wedge1" presStyleLbl="node1" presStyleIdx="0" presStyleCnt="4" custLinFactNeighborX="-3800" custLinFactNeighborY="4275"/>
      <dgm:spPr/>
    </dgm:pt>
    <dgm:pt modelId="{6F93F5E7-6874-43EA-83FA-7E09021AFAB4}" type="pres">
      <dgm:prSet presAssocID="{ED15F27F-5133-4A32-BDF5-139891C906F0}" presName="wedge1Tx" presStyleLbl="node1" presStyleIdx="0" presStyleCnt="4">
        <dgm:presLayoutVars>
          <dgm:chMax val="0"/>
          <dgm:chPref val="0"/>
          <dgm:bulletEnabled val="1"/>
        </dgm:presLayoutVars>
      </dgm:prSet>
      <dgm:spPr/>
    </dgm:pt>
    <dgm:pt modelId="{9AA3EA92-FCA8-4C77-A287-89AE6824CAAC}" type="pres">
      <dgm:prSet presAssocID="{ED15F27F-5133-4A32-BDF5-139891C906F0}" presName="wedge2" presStyleLbl="node1" presStyleIdx="1" presStyleCnt="4"/>
      <dgm:spPr/>
    </dgm:pt>
    <dgm:pt modelId="{DB2F6275-19D4-498B-836C-D97C2454B563}" type="pres">
      <dgm:prSet presAssocID="{ED15F27F-5133-4A32-BDF5-139891C906F0}" presName="wedge2Tx" presStyleLbl="node1" presStyleIdx="1" presStyleCnt="4">
        <dgm:presLayoutVars>
          <dgm:chMax val="0"/>
          <dgm:chPref val="0"/>
          <dgm:bulletEnabled val="1"/>
        </dgm:presLayoutVars>
      </dgm:prSet>
      <dgm:spPr/>
    </dgm:pt>
    <dgm:pt modelId="{2D2990D9-DDEC-4C7E-8D98-8ABEA8503705}" type="pres">
      <dgm:prSet presAssocID="{ED15F27F-5133-4A32-BDF5-139891C906F0}" presName="wedge3" presStyleLbl="node1" presStyleIdx="2" presStyleCnt="4"/>
      <dgm:spPr/>
    </dgm:pt>
    <dgm:pt modelId="{345C1441-9ECD-4510-8B86-C9AD4CBD049C}" type="pres">
      <dgm:prSet presAssocID="{ED15F27F-5133-4A32-BDF5-139891C906F0}" presName="wedge3Tx" presStyleLbl="node1" presStyleIdx="2" presStyleCnt="4">
        <dgm:presLayoutVars>
          <dgm:chMax val="0"/>
          <dgm:chPref val="0"/>
          <dgm:bulletEnabled val="1"/>
        </dgm:presLayoutVars>
      </dgm:prSet>
      <dgm:spPr/>
    </dgm:pt>
    <dgm:pt modelId="{AD65BF1E-12A1-4D20-86E4-2DA281545405}" type="pres">
      <dgm:prSet presAssocID="{ED15F27F-5133-4A32-BDF5-139891C906F0}" presName="wedge4" presStyleLbl="node1" presStyleIdx="3" presStyleCnt="4"/>
      <dgm:spPr/>
    </dgm:pt>
    <dgm:pt modelId="{981CFB28-5CFC-4E5B-B5EC-FB1B3B826F0C}" type="pres">
      <dgm:prSet presAssocID="{ED15F27F-5133-4A32-BDF5-139891C906F0}" presName="wedge4Tx" presStyleLbl="node1" presStyleIdx="3" presStyleCnt="4">
        <dgm:presLayoutVars>
          <dgm:chMax val="0"/>
          <dgm:chPref val="0"/>
          <dgm:bulletEnabled val="1"/>
        </dgm:presLayoutVars>
      </dgm:prSet>
      <dgm:spPr/>
    </dgm:pt>
  </dgm:ptLst>
  <dgm:cxnLst>
    <dgm:cxn modelId="{E3240A0B-7307-42BC-A185-A9B3ED2A92D7}" srcId="{ED15F27F-5133-4A32-BDF5-139891C906F0}" destId="{869D4FF8-5128-43A9-A98D-144DF670C1C6}" srcOrd="1" destOrd="0" parTransId="{8804A387-827D-4917-9479-15775512D81C}" sibTransId="{5BD8726F-67F6-4CEA-A6F2-675EEA522247}"/>
    <dgm:cxn modelId="{846EE534-F3F2-4BB1-AF40-DE576F6936A4}" type="presOf" srcId="{8E8DEB06-5D4E-4C6A-A2B7-AB942A0ACF0F}" destId="{2D2990D9-DDEC-4C7E-8D98-8ABEA8503705}" srcOrd="0" destOrd="0" presId="urn:microsoft.com/office/officeart/2005/8/layout/chart3"/>
    <dgm:cxn modelId="{4A26127B-0C3B-49A1-9D87-F367D929FD1A}" type="presOf" srcId="{8E8DEB06-5D4E-4C6A-A2B7-AB942A0ACF0F}" destId="{345C1441-9ECD-4510-8B86-C9AD4CBD049C}" srcOrd="1" destOrd="0" presId="urn:microsoft.com/office/officeart/2005/8/layout/chart3"/>
    <dgm:cxn modelId="{272CE282-A331-4526-8FE1-AF93B1530723}" srcId="{ED15F27F-5133-4A32-BDF5-139891C906F0}" destId="{8E8DEB06-5D4E-4C6A-A2B7-AB942A0ACF0F}" srcOrd="2" destOrd="0" parTransId="{2CA81B09-1622-4439-B631-8B908B794913}" sibTransId="{419C1175-D190-4789-8183-E694FEF33467}"/>
    <dgm:cxn modelId="{D9C64D90-F5EC-40AB-B06E-B2468FD7842E}" type="presOf" srcId="{869D4FF8-5128-43A9-A98D-144DF670C1C6}" destId="{9AA3EA92-FCA8-4C77-A287-89AE6824CAAC}" srcOrd="0" destOrd="0" presId="urn:microsoft.com/office/officeart/2005/8/layout/chart3"/>
    <dgm:cxn modelId="{95AD7595-08FA-4389-9D82-C703DE6E5C08}" type="presOf" srcId="{60E9FA74-4A91-48E2-A2AD-3B680C2B5DC2}" destId="{AD65BF1E-12A1-4D20-86E4-2DA281545405}" srcOrd="0" destOrd="0" presId="urn:microsoft.com/office/officeart/2005/8/layout/chart3"/>
    <dgm:cxn modelId="{DCC8F29F-D155-4E7C-A104-3A3BF064071F}" type="presOf" srcId="{ED15F27F-5133-4A32-BDF5-139891C906F0}" destId="{9E2A3E5A-CC8D-4327-9A4E-0D7F4DCCDE0F}" srcOrd="0" destOrd="0" presId="urn:microsoft.com/office/officeart/2005/8/layout/chart3"/>
    <dgm:cxn modelId="{0580F6A6-D635-4D21-AA20-5A344E7BC790}" type="presOf" srcId="{ACA19938-CD98-448D-B83F-87EE2CD02FF7}" destId="{DCBAD3B9-CFAA-4F01-95C0-E337F9246E01}" srcOrd="0" destOrd="0" presId="urn:microsoft.com/office/officeart/2005/8/layout/chart3"/>
    <dgm:cxn modelId="{769730AF-58AD-43EE-958A-6EFBA81E30F7}" type="presOf" srcId="{60E9FA74-4A91-48E2-A2AD-3B680C2B5DC2}" destId="{981CFB28-5CFC-4E5B-B5EC-FB1B3B826F0C}" srcOrd="1" destOrd="0" presId="urn:microsoft.com/office/officeart/2005/8/layout/chart3"/>
    <dgm:cxn modelId="{2F18FDCE-8CAA-4A07-892D-5EB85C01AC3A}" srcId="{ED15F27F-5133-4A32-BDF5-139891C906F0}" destId="{60E9FA74-4A91-48E2-A2AD-3B680C2B5DC2}" srcOrd="3" destOrd="0" parTransId="{3A2790EB-C49D-4355-B2D4-DE6CA5166794}" sibTransId="{7804EEF5-DD3E-4353-B317-700958552FEC}"/>
    <dgm:cxn modelId="{CF5564D2-69BE-491E-8D04-52B38058C643}" type="presOf" srcId="{869D4FF8-5128-43A9-A98D-144DF670C1C6}" destId="{DB2F6275-19D4-498B-836C-D97C2454B563}" srcOrd="1" destOrd="0" presId="urn:microsoft.com/office/officeart/2005/8/layout/chart3"/>
    <dgm:cxn modelId="{69B0ACDF-EE99-457E-BCE7-1C072154A2E0}" type="presOf" srcId="{ACA19938-CD98-448D-B83F-87EE2CD02FF7}" destId="{6F93F5E7-6874-43EA-83FA-7E09021AFAB4}" srcOrd="1" destOrd="0" presId="urn:microsoft.com/office/officeart/2005/8/layout/chart3"/>
    <dgm:cxn modelId="{9969F3F5-8B46-40CE-B25F-26B48D0B24EF}" srcId="{ED15F27F-5133-4A32-BDF5-139891C906F0}" destId="{ACA19938-CD98-448D-B83F-87EE2CD02FF7}" srcOrd="0" destOrd="0" parTransId="{05B0A0D9-D87B-4235-AAC0-F50EE8661867}" sibTransId="{8E82023F-3596-45BD-BAFE-69713B0DE632}"/>
    <dgm:cxn modelId="{080EE300-7218-44AF-8780-04DB7230EB3B}" type="presParOf" srcId="{9E2A3E5A-CC8D-4327-9A4E-0D7F4DCCDE0F}" destId="{DCBAD3B9-CFAA-4F01-95C0-E337F9246E01}" srcOrd="0" destOrd="0" presId="urn:microsoft.com/office/officeart/2005/8/layout/chart3"/>
    <dgm:cxn modelId="{ECA5F766-7BEB-400A-87A9-14E6D91B76E9}" type="presParOf" srcId="{9E2A3E5A-CC8D-4327-9A4E-0D7F4DCCDE0F}" destId="{6F93F5E7-6874-43EA-83FA-7E09021AFAB4}" srcOrd="1" destOrd="0" presId="urn:microsoft.com/office/officeart/2005/8/layout/chart3"/>
    <dgm:cxn modelId="{BFFAFA55-A7F8-41AC-B118-3D66CC6EFDF8}" type="presParOf" srcId="{9E2A3E5A-CC8D-4327-9A4E-0D7F4DCCDE0F}" destId="{9AA3EA92-FCA8-4C77-A287-89AE6824CAAC}" srcOrd="2" destOrd="0" presId="urn:microsoft.com/office/officeart/2005/8/layout/chart3"/>
    <dgm:cxn modelId="{4E9AC8B7-22AA-42BD-BCDC-0BF3D2BDC5D8}" type="presParOf" srcId="{9E2A3E5A-CC8D-4327-9A4E-0D7F4DCCDE0F}" destId="{DB2F6275-19D4-498B-836C-D97C2454B563}" srcOrd="3" destOrd="0" presId="urn:microsoft.com/office/officeart/2005/8/layout/chart3"/>
    <dgm:cxn modelId="{FF840359-78EB-40F0-8C58-8DBB7A9CD40E}" type="presParOf" srcId="{9E2A3E5A-CC8D-4327-9A4E-0D7F4DCCDE0F}" destId="{2D2990D9-DDEC-4C7E-8D98-8ABEA8503705}" srcOrd="4" destOrd="0" presId="urn:microsoft.com/office/officeart/2005/8/layout/chart3"/>
    <dgm:cxn modelId="{A866DF2D-BA7F-484D-9A2D-16F89A524362}" type="presParOf" srcId="{9E2A3E5A-CC8D-4327-9A4E-0D7F4DCCDE0F}" destId="{345C1441-9ECD-4510-8B86-C9AD4CBD049C}" srcOrd="5" destOrd="0" presId="urn:microsoft.com/office/officeart/2005/8/layout/chart3"/>
    <dgm:cxn modelId="{5CCB37BB-7DE4-4A0D-84A3-4184F7216923}" type="presParOf" srcId="{9E2A3E5A-CC8D-4327-9A4E-0D7F4DCCDE0F}" destId="{AD65BF1E-12A1-4D20-86E4-2DA281545405}" srcOrd="6" destOrd="0" presId="urn:microsoft.com/office/officeart/2005/8/layout/chart3"/>
    <dgm:cxn modelId="{86E732FE-A15B-4978-A453-624AAF11A1B0}" type="presParOf" srcId="{9E2A3E5A-CC8D-4327-9A4E-0D7F4DCCDE0F}" destId="{981CFB28-5CFC-4E5B-B5EC-FB1B3B826F0C}" srcOrd="7" destOrd="0" presId="urn:microsoft.com/office/officeart/2005/8/layout/char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26A9FD-8A3E-445E-B0FF-986E9C33385D}" type="doc">
      <dgm:prSet loTypeId="urn:microsoft.com/office/officeart/2018/2/layout/IconLabelList#1" loCatId="icon" qsTypeId="urn:microsoft.com/office/officeart/2005/8/quickstyle/simple1" qsCatId="simple" csTypeId="urn:microsoft.com/office/officeart/2005/8/colors/accent2_2" csCatId="accent2" phldr="1"/>
      <dgm:spPr/>
      <dgm:t>
        <a:bodyPr rtlCol="0"/>
        <a:lstStyle/>
        <a:p>
          <a:pPr rtl="0"/>
          <a:endParaRPr lang="en-US"/>
        </a:p>
      </dgm:t>
    </dgm:pt>
    <dgm:pt modelId="{47E45622-992F-48E1-895B-FDF74D2CC441}">
      <dgm:prSet custT="1"/>
      <dgm:spPr/>
      <dgm:t>
        <a:bodyPr rtlCol="0"/>
        <a:lstStyle/>
        <a:p>
          <a:pPr>
            <a:lnSpc>
              <a:spcPct val="100000"/>
            </a:lnSpc>
          </a:pPr>
          <a:r>
            <a:rPr lang="es-ES" sz="2000" noProof="0"/>
            <a:t>Exploración </a:t>
          </a:r>
          <a:endParaRPr lang="es-ES" sz="2000" noProof="0" dirty="0"/>
        </a:p>
      </dgm:t>
    </dgm:pt>
    <dgm:pt modelId="{0B5621C4-1F65-4228-9461-5ADA5FA56E97}" type="parTrans" cxnId="{B9607CB9-1DB7-469F-AAB4-1C562912B451}">
      <dgm:prSet/>
      <dgm:spPr/>
      <dgm:t>
        <a:bodyPr rtlCol="0"/>
        <a:lstStyle/>
        <a:p>
          <a:pPr rtl="0"/>
          <a:endParaRPr lang="es-ES" sz="2400" noProof="0" dirty="0"/>
        </a:p>
      </dgm:t>
    </dgm:pt>
    <dgm:pt modelId="{543ABF88-8046-4F4F-B04D-9B58FD92500A}" type="sibTrans" cxnId="{B9607CB9-1DB7-469F-AAB4-1C562912B451}">
      <dgm:prSet/>
      <dgm:spPr/>
      <dgm:t>
        <a:bodyPr rtlCol="0"/>
        <a:lstStyle/>
        <a:p>
          <a:pPr rtl="0"/>
          <a:endParaRPr lang="es-ES" sz="2400" noProof="0" dirty="0"/>
        </a:p>
      </dgm:t>
    </dgm:pt>
    <dgm:pt modelId="{2D3D5CF4-2EED-429B-98AE-35AB93B9F6C7}">
      <dgm:prSet custT="1"/>
      <dgm:spPr/>
      <dgm:t>
        <a:bodyPr rtlCol="0"/>
        <a:lstStyle/>
        <a:p>
          <a:pPr>
            <a:lnSpc>
              <a:spcPct val="100000"/>
            </a:lnSpc>
          </a:pPr>
          <a:r>
            <a:rPr lang="es-ES" sz="2000" noProof="0"/>
            <a:t>Recopilación de Datos</a:t>
          </a:r>
          <a:endParaRPr lang="es-ES" sz="2000" noProof="0" dirty="0"/>
        </a:p>
      </dgm:t>
    </dgm:pt>
    <dgm:pt modelId="{E224FED0-774D-4CAD-B12C-4EAC5524F6FD}" type="parTrans" cxnId="{877E4418-A03D-44B8-9ABC-1F665BE9CCD0}">
      <dgm:prSet/>
      <dgm:spPr/>
      <dgm:t>
        <a:bodyPr rtlCol="0"/>
        <a:lstStyle/>
        <a:p>
          <a:pPr rtl="0"/>
          <a:endParaRPr lang="es-ES" sz="2400" noProof="0" dirty="0"/>
        </a:p>
      </dgm:t>
    </dgm:pt>
    <dgm:pt modelId="{84DF4379-BF79-46B7-ADB8-9A79146A8D8A}" type="sibTrans" cxnId="{877E4418-A03D-44B8-9ABC-1F665BE9CCD0}">
      <dgm:prSet/>
      <dgm:spPr/>
      <dgm:t>
        <a:bodyPr rtlCol="0"/>
        <a:lstStyle/>
        <a:p>
          <a:pPr rtl="0"/>
          <a:endParaRPr lang="es-ES" sz="2400" noProof="0" dirty="0"/>
        </a:p>
      </dgm:t>
    </dgm:pt>
    <dgm:pt modelId="{17544108-F315-433A-B824-AEE1117103A4}">
      <dgm:prSet custT="1"/>
      <dgm:spPr/>
      <dgm:t>
        <a:bodyPr rtlCol="0"/>
        <a:lstStyle/>
        <a:p>
          <a:pPr>
            <a:lnSpc>
              <a:spcPct val="100000"/>
            </a:lnSpc>
          </a:pPr>
          <a:r>
            <a:rPr lang="es-ES" sz="2000" noProof="0"/>
            <a:t>Utilización</a:t>
          </a:r>
          <a:endParaRPr lang="es-ES" sz="2000" noProof="0" dirty="0"/>
        </a:p>
      </dgm:t>
    </dgm:pt>
    <dgm:pt modelId="{E46B8FB3-5844-4A2C-9EE4-C42BFBEF515C}" type="parTrans" cxnId="{7E475BC0-3D86-490B-B90C-C9DF4E5FB575}">
      <dgm:prSet/>
      <dgm:spPr/>
      <dgm:t>
        <a:bodyPr rtlCol="0"/>
        <a:lstStyle/>
        <a:p>
          <a:pPr rtl="0"/>
          <a:endParaRPr lang="es-ES" sz="2400" noProof="0" dirty="0"/>
        </a:p>
      </dgm:t>
    </dgm:pt>
    <dgm:pt modelId="{935D7B06-5D39-4EC5-8776-9EF990430FB3}" type="sibTrans" cxnId="{7E475BC0-3D86-490B-B90C-C9DF4E5FB575}">
      <dgm:prSet/>
      <dgm:spPr/>
      <dgm:t>
        <a:bodyPr rtlCol="0"/>
        <a:lstStyle/>
        <a:p>
          <a:pPr rtl="0"/>
          <a:endParaRPr lang="es-ES" sz="2400" noProof="0" dirty="0"/>
        </a:p>
      </dgm:t>
    </dgm:pt>
    <dgm:pt modelId="{C9AE57BB-0A71-47EB-93D1-F82F054FB6D8}" type="pres">
      <dgm:prSet presAssocID="{CB26A9FD-8A3E-445E-B0FF-986E9C33385D}" presName="root" presStyleCnt="0">
        <dgm:presLayoutVars>
          <dgm:dir/>
          <dgm:resizeHandles val="exact"/>
        </dgm:presLayoutVars>
      </dgm:prSet>
      <dgm:spPr/>
    </dgm:pt>
    <dgm:pt modelId="{68549E38-077A-452B-ADBC-BC18C822F79F}" type="pres">
      <dgm:prSet presAssocID="{47E45622-992F-48E1-895B-FDF74D2CC441}" presName="compNode" presStyleCnt="0"/>
      <dgm:spPr/>
    </dgm:pt>
    <dgm:pt modelId="{E5282840-DFDF-46C0-B6D0-BB3B6EA190CF}" type="pres">
      <dgm:prSet presAssocID="{47E45622-992F-48E1-895B-FDF74D2CC441}" presName="iconRect" presStyleLbl="node1" presStyleIdx="0" presStyleCnt="3" custScaleX="68302" custScaleY="6830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search"/>
        </a:ext>
      </dgm:extLst>
    </dgm:pt>
    <dgm:pt modelId="{EA8CE76D-A3CD-4A54-B1DC-98A64216F2C3}" type="pres">
      <dgm:prSet presAssocID="{47E45622-992F-48E1-895B-FDF74D2CC441}" presName="spaceRect" presStyleCnt="0"/>
      <dgm:spPr/>
    </dgm:pt>
    <dgm:pt modelId="{F55C629B-A348-4442-9854-6639F243A036}" type="pres">
      <dgm:prSet presAssocID="{47E45622-992F-48E1-895B-FDF74D2CC441}" presName="textRect" presStyleLbl="revTx" presStyleIdx="0" presStyleCnt="3" custLinFactNeighborX="816" custLinFactNeighborY="-7362">
        <dgm:presLayoutVars>
          <dgm:chMax val="1"/>
          <dgm:chPref val="1"/>
        </dgm:presLayoutVars>
      </dgm:prSet>
      <dgm:spPr/>
    </dgm:pt>
    <dgm:pt modelId="{BB1E111D-A14A-4C55-8E32-C62906F4D546}" type="pres">
      <dgm:prSet presAssocID="{543ABF88-8046-4F4F-B04D-9B58FD92500A}" presName="sibTrans" presStyleCnt="0"/>
      <dgm:spPr/>
    </dgm:pt>
    <dgm:pt modelId="{FD416590-D057-413E-A3A4-5F6F8FEDB308}" type="pres">
      <dgm:prSet presAssocID="{2D3D5CF4-2EED-429B-98AE-35AB93B9F6C7}" presName="compNode" presStyleCnt="0"/>
      <dgm:spPr/>
    </dgm:pt>
    <dgm:pt modelId="{835FF382-504E-4BBF-8487-A321A7034E3E}" type="pres">
      <dgm:prSet presAssocID="{2D3D5CF4-2EED-429B-98AE-35AB93B9F6C7}" presName="iconRect" presStyleLbl="node1" presStyleIdx="1" presStyleCnt="3" custScaleX="62093" custScaleY="6209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older Search"/>
        </a:ext>
      </dgm:extLst>
    </dgm:pt>
    <dgm:pt modelId="{68239825-8633-48A1-8221-2C4D187F7714}" type="pres">
      <dgm:prSet presAssocID="{2D3D5CF4-2EED-429B-98AE-35AB93B9F6C7}" presName="spaceRect" presStyleCnt="0"/>
      <dgm:spPr/>
    </dgm:pt>
    <dgm:pt modelId="{86CE426D-B6AC-440B-A47F-3FDB6A8600E6}" type="pres">
      <dgm:prSet presAssocID="{2D3D5CF4-2EED-429B-98AE-35AB93B9F6C7}" presName="textRect" presStyleLbl="revTx" presStyleIdx="1" presStyleCnt="3" custLinFactNeighborX="-408" custLinFactNeighborY="-19326">
        <dgm:presLayoutVars>
          <dgm:chMax val="1"/>
          <dgm:chPref val="1"/>
        </dgm:presLayoutVars>
      </dgm:prSet>
      <dgm:spPr/>
    </dgm:pt>
    <dgm:pt modelId="{5D6249A4-721B-4F2C-A4C4-5EBEDC2F02ED}" type="pres">
      <dgm:prSet presAssocID="{84DF4379-BF79-46B7-ADB8-9A79146A8D8A}" presName="sibTrans" presStyleCnt="0"/>
      <dgm:spPr/>
    </dgm:pt>
    <dgm:pt modelId="{29DCAD87-8CBF-451A-8E77-2149ED4066C9}" type="pres">
      <dgm:prSet presAssocID="{17544108-F315-433A-B824-AEE1117103A4}" presName="compNode" presStyleCnt="0"/>
      <dgm:spPr/>
    </dgm:pt>
    <dgm:pt modelId="{4F5D0D24-1345-49A4-8F73-49183F4D5271}" type="pres">
      <dgm:prSet presAssocID="{17544108-F315-433A-B824-AEE1117103A4}" presName="iconRect" presStyleLbl="node1" presStyleIdx="2" presStyleCnt="3" custScaleX="62093" custScaleY="6209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spiration"/>
        </a:ext>
      </dgm:extLst>
    </dgm:pt>
    <dgm:pt modelId="{17D5911E-EB75-4DEF-8480-799118258D70}" type="pres">
      <dgm:prSet presAssocID="{17544108-F315-433A-B824-AEE1117103A4}" presName="spaceRect" presStyleCnt="0"/>
      <dgm:spPr/>
    </dgm:pt>
    <dgm:pt modelId="{9F4C5DAA-F441-4E57-A5A2-7094A6037365}" type="pres">
      <dgm:prSet presAssocID="{17544108-F315-433A-B824-AEE1117103A4}" presName="textRect" presStyleLbl="revTx" presStyleIdx="2" presStyleCnt="3" custLinFactNeighborX="157" custLinFactNeighborY="-20556">
        <dgm:presLayoutVars>
          <dgm:chMax val="1"/>
          <dgm:chPref val="1"/>
        </dgm:presLayoutVars>
      </dgm:prSet>
      <dgm:spPr/>
    </dgm:pt>
  </dgm:ptLst>
  <dgm:cxnLst>
    <dgm:cxn modelId="{3A4B9B10-F5F6-4A96-BCF5-20FAE4F7E2E8}" type="presOf" srcId="{17544108-F315-433A-B824-AEE1117103A4}" destId="{9F4C5DAA-F441-4E57-A5A2-7094A6037365}" srcOrd="0" destOrd="0" presId="urn:microsoft.com/office/officeart/2018/2/layout/IconLabelList#1"/>
    <dgm:cxn modelId="{0975A516-32E2-440B-8BD8-FD63112D9A3D}" type="presOf" srcId="{CB26A9FD-8A3E-445E-B0FF-986E9C33385D}" destId="{C9AE57BB-0A71-47EB-93D1-F82F054FB6D8}" srcOrd="0" destOrd="0" presId="urn:microsoft.com/office/officeart/2018/2/layout/IconLabelList#1"/>
    <dgm:cxn modelId="{877E4418-A03D-44B8-9ABC-1F665BE9CCD0}" srcId="{CB26A9FD-8A3E-445E-B0FF-986E9C33385D}" destId="{2D3D5CF4-2EED-429B-98AE-35AB93B9F6C7}" srcOrd="1" destOrd="0" parTransId="{E224FED0-774D-4CAD-B12C-4EAC5524F6FD}" sibTransId="{84DF4379-BF79-46B7-ADB8-9A79146A8D8A}"/>
    <dgm:cxn modelId="{7A5DF475-015F-4FAC-B97D-8F394132BE18}" type="presOf" srcId="{47E45622-992F-48E1-895B-FDF74D2CC441}" destId="{F55C629B-A348-4442-9854-6639F243A036}" srcOrd="0" destOrd="0" presId="urn:microsoft.com/office/officeart/2018/2/layout/IconLabelList#1"/>
    <dgm:cxn modelId="{B9607CB9-1DB7-469F-AAB4-1C562912B451}" srcId="{CB26A9FD-8A3E-445E-B0FF-986E9C33385D}" destId="{47E45622-992F-48E1-895B-FDF74D2CC441}" srcOrd="0" destOrd="0" parTransId="{0B5621C4-1F65-4228-9461-5ADA5FA56E97}" sibTransId="{543ABF88-8046-4F4F-B04D-9B58FD92500A}"/>
    <dgm:cxn modelId="{7E475BC0-3D86-490B-B90C-C9DF4E5FB575}" srcId="{CB26A9FD-8A3E-445E-B0FF-986E9C33385D}" destId="{17544108-F315-433A-B824-AEE1117103A4}" srcOrd="2" destOrd="0" parTransId="{E46B8FB3-5844-4A2C-9EE4-C42BFBEF515C}" sibTransId="{935D7B06-5D39-4EC5-8776-9EF990430FB3}"/>
    <dgm:cxn modelId="{80DC61DA-C853-40B4-9055-C01B6BAFD16E}" type="presOf" srcId="{2D3D5CF4-2EED-429B-98AE-35AB93B9F6C7}" destId="{86CE426D-B6AC-440B-A47F-3FDB6A8600E6}" srcOrd="0" destOrd="0" presId="urn:microsoft.com/office/officeart/2018/2/layout/IconLabelList#1"/>
    <dgm:cxn modelId="{8EDBDE8D-8C6C-4438-84D9-C1D02FD2BF52}" type="presParOf" srcId="{C9AE57BB-0A71-47EB-93D1-F82F054FB6D8}" destId="{68549E38-077A-452B-ADBC-BC18C822F79F}" srcOrd="0" destOrd="0" presId="urn:microsoft.com/office/officeart/2018/2/layout/IconLabelList#1"/>
    <dgm:cxn modelId="{93A8D245-96AB-49C5-AD15-32EB356D65B4}" type="presParOf" srcId="{68549E38-077A-452B-ADBC-BC18C822F79F}" destId="{E5282840-DFDF-46C0-B6D0-BB3B6EA190CF}" srcOrd="0" destOrd="0" presId="urn:microsoft.com/office/officeart/2018/2/layout/IconLabelList#1"/>
    <dgm:cxn modelId="{6D79915A-DC3A-4D3E-8171-8F1BAB8C362A}" type="presParOf" srcId="{68549E38-077A-452B-ADBC-BC18C822F79F}" destId="{EA8CE76D-A3CD-4A54-B1DC-98A64216F2C3}" srcOrd="1" destOrd="0" presId="urn:microsoft.com/office/officeart/2018/2/layout/IconLabelList#1"/>
    <dgm:cxn modelId="{F911B53C-CFE9-41CE-BC05-B39647F8600D}" type="presParOf" srcId="{68549E38-077A-452B-ADBC-BC18C822F79F}" destId="{F55C629B-A348-4442-9854-6639F243A036}" srcOrd="2" destOrd="0" presId="urn:microsoft.com/office/officeart/2018/2/layout/IconLabelList#1"/>
    <dgm:cxn modelId="{3CF47350-732F-4333-97A6-F82B8A478F3B}" type="presParOf" srcId="{C9AE57BB-0A71-47EB-93D1-F82F054FB6D8}" destId="{BB1E111D-A14A-4C55-8E32-C62906F4D546}" srcOrd="1" destOrd="0" presId="urn:microsoft.com/office/officeart/2018/2/layout/IconLabelList#1"/>
    <dgm:cxn modelId="{A701D6AC-6F61-4F29-A9D6-6054A48342F6}" type="presParOf" srcId="{C9AE57BB-0A71-47EB-93D1-F82F054FB6D8}" destId="{FD416590-D057-413E-A3A4-5F6F8FEDB308}" srcOrd="2" destOrd="0" presId="urn:microsoft.com/office/officeart/2018/2/layout/IconLabelList#1"/>
    <dgm:cxn modelId="{B2316F83-0B73-4E31-883D-C317B2B807A0}" type="presParOf" srcId="{FD416590-D057-413E-A3A4-5F6F8FEDB308}" destId="{835FF382-504E-4BBF-8487-A321A7034E3E}" srcOrd="0" destOrd="0" presId="urn:microsoft.com/office/officeart/2018/2/layout/IconLabelList#1"/>
    <dgm:cxn modelId="{55FFC796-116B-4CB1-86B8-6ACBCBDB7349}" type="presParOf" srcId="{FD416590-D057-413E-A3A4-5F6F8FEDB308}" destId="{68239825-8633-48A1-8221-2C4D187F7714}" srcOrd="1" destOrd="0" presId="urn:microsoft.com/office/officeart/2018/2/layout/IconLabelList#1"/>
    <dgm:cxn modelId="{9D7E3B32-CAA6-4520-B0AA-D77FB6C77C7E}" type="presParOf" srcId="{FD416590-D057-413E-A3A4-5F6F8FEDB308}" destId="{86CE426D-B6AC-440B-A47F-3FDB6A8600E6}" srcOrd="2" destOrd="0" presId="urn:microsoft.com/office/officeart/2018/2/layout/IconLabelList#1"/>
    <dgm:cxn modelId="{6558588A-41B8-45D4-ACB3-526B1869A9B3}" type="presParOf" srcId="{C9AE57BB-0A71-47EB-93D1-F82F054FB6D8}" destId="{5D6249A4-721B-4F2C-A4C4-5EBEDC2F02ED}" srcOrd="3" destOrd="0" presId="urn:microsoft.com/office/officeart/2018/2/layout/IconLabelList#1"/>
    <dgm:cxn modelId="{14FB0A4E-3B63-4C85-9EF7-A46E6C322498}" type="presParOf" srcId="{C9AE57BB-0A71-47EB-93D1-F82F054FB6D8}" destId="{29DCAD87-8CBF-451A-8E77-2149ED4066C9}" srcOrd="4" destOrd="0" presId="urn:microsoft.com/office/officeart/2018/2/layout/IconLabelList#1"/>
    <dgm:cxn modelId="{EE6721BF-820D-4554-94C8-C8D826E0BC48}" type="presParOf" srcId="{29DCAD87-8CBF-451A-8E77-2149ED4066C9}" destId="{4F5D0D24-1345-49A4-8F73-49183F4D5271}" srcOrd="0" destOrd="0" presId="urn:microsoft.com/office/officeart/2018/2/layout/IconLabelList#1"/>
    <dgm:cxn modelId="{F0D274EA-3E63-4065-BAC1-E41B3F3F5A78}" type="presParOf" srcId="{29DCAD87-8CBF-451A-8E77-2149ED4066C9}" destId="{17D5911E-EB75-4DEF-8480-799118258D70}" srcOrd="1" destOrd="0" presId="urn:microsoft.com/office/officeart/2018/2/layout/IconLabelList#1"/>
    <dgm:cxn modelId="{ED7B4895-5378-4277-9303-B82C6A7C0EC6}" type="presParOf" srcId="{29DCAD87-8CBF-451A-8E77-2149ED4066C9}" destId="{9F4C5DAA-F441-4E57-A5A2-7094A6037365}" srcOrd="2" destOrd="0" presId="urn:microsoft.com/office/officeart/2018/2/layout/IconLabelList#1"/>
  </dgm:cxnLst>
  <dgm:bg/>
  <dgm:whole>
    <a:ln>
      <a:solidFill>
        <a:schemeClr val="accent6"/>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D4224C-725D-4FCA-A141-98206A9F9797}" type="doc">
      <dgm:prSet loTypeId="urn:microsoft.com/office/officeart/2005/8/layout/pList2" loCatId="list" qsTypeId="urn:microsoft.com/office/officeart/2005/8/quickstyle/simple1" qsCatId="simple" csTypeId="urn:microsoft.com/office/officeart/2005/8/colors/colorful1" csCatId="colorful" phldr="1"/>
      <dgm:spPr/>
    </dgm:pt>
    <dgm:pt modelId="{B38B19DD-7168-4A2B-8EB3-A24A3B6AD627}">
      <dgm:prSet phldrT="[Text]" custT="1"/>
      <dgm:spPr/>
      <dgm:t>
        <a:bodyPr/>
        <a:lstStyle/>
        <a:p>
          <a:r>
            <a:rPr lang="es-PR" sz="1800" b="1" u="sng" dirty="0">
              <a:effectLst/>
              <a:latin typeface="Calibri" panose="020F0502020204030204" pitchFamily="34" charset="0"/>
              <a:ea typeface="Calibri" panose="020F0502020204030204" pitchFamily="34" charset="0"/>
              <a:cs typeface="Times New Roman" panose="02020603050405020304" pitchFamily="18" charset="0"/>
            </a:rPr>
            <a:t>Entrevista</a:t>
          </a:r>
        </a:p>
        <a:p>
          <a:endParaRPr lang="es-PR" sz="1500" dirty="0">
            <a:effectLst/>
            <a:latin typeface="Calibri" panose="020F0502020204030204" pitchFamily="34" charset="0"/>
            <a:cs typeface="Times New Roman" panose="02020603050405020304" pitchFamily="18" charset="0"/>
          </a:endParaRPr>
        </a:p>
        <a:p>
          <a:r>
            <a:rPr lang="es-PR" sz="1500" dirty="0">
              <a:effectLst/>
              <a:latin typeface="Calibri" panose="020F0502020204030204" pitchFamily="34" charset="0"/>
              <a:cs typeface="Times New Roman" panose="02020603050405020304" pitchFamily="18" charset="0"/>
            </a:rPr>
            <a:t>-Es la técnica más utilizada </a:t>
          </a:r>
        </a:p>
        <a:p>
          <a:r>
            <a:rPr lang="es-PR" sz="1500" dirty="0"/>
            <a:t>- Es un intercambio de ideas u opiniones mediante una conversación que se da entre dos o más personas.</a:t>
          </a:r>
        </a:p>
        <a:p>
          <a:r>
            <a:rPr lang="es-PR" sz="1500" dirty="0"/>
            <a:t>- Puede ser estructurada o no estructurada /libre</a:t>
          </a:r>
        </a:p>
        <a:p>
          <a:endParaRPr lang="en-US" sz="1500" dirty="0"/>
        </a:p>
      </dgm:t>
    </dgm:pt>
    <dgm:pt modelId="{43D10B92-9BB8-429D-B0E6-79E62F9D962E}" type="parTrans" cxnId="{1DACCC86-E6BC-46B9-A064-75BA54D1639A}">
      <dgm:prSet/>
      <dgm:spPr/>
      <dgm:t>
        <a:bodyPr/>
        <a:lstStyle/>
        <a:p>
          <a:endParaRPr lang="en-US"/>
        </a:p>
      </dgm:t>
    </dgm:pt>
    <dgm:pt modelId="{1D4A3631-941C-42C3-9139-B861A5A13E8F}" type="sibTrans" cxnId="{1DACCC86-E6BC-46B9-A064-75BA54D1639A}">
      <dgm:prSet/>
      <dgm:spPr/>
      <dgm:t>
        <a:bodyPr/>
        <a:lstStyle/>
        <a:p>
          <a:endParaRPr lang="en-US"/>
        </a:p>
      </dgm:t>
    </dgm:pt>
    <dgm:pt modelId="{04532E28-EF0D-4320-B258-B53F88F12B0D}">
      <dgm:prSet phldrT="[Text]" custT="1"/>
      <dgm:spPr/>
      <dgm:t>
        <a:bodyPr/>
        <a:lstStyle/>
        <a:p>
          <a:r>
            <a:rPr lang="es-PR" sz="1800" b="1" u="sng" dirty="0">
              <a:effectLst/>
              <a:latin typeface="Calibri" panose="020F0502020204030204" pitchFamily="34" charset="0"/>
              <a:ea typeface="Calibri" panose="020F0502020204030204" pitchFamily="34" charset="0"/>
              <a:cs typeface="Times New Roman" panose="02020603050405020304" pitchFamily="18" charset="0"/>
            </a:rPr>
            <a:t>Encuesta</a:t>
          </a:r>
        </a:p>
        <a:p>
          <a:endParaRPr lang="es-PR" sz="1500" b="0" u="none" dirty="0">
            <a:effectLst/>
            <a:latin typeface="Calibri" panose="020F0502020204030204" pitchFamily="34" charset="0"/>
            <a:cs typeface="Times New Roman" panose="02020603050405020304" pitchFamily="18" charset="0"/>
          </a:endParaRPr>
        </a:p>
        <a:p>
          <a:r>
            <a:rPr lang="es-PR" sz="1500" b="0" u="none" dirty="0">
              <a:effectLst/>
              <a:latin typeface="Calibri" panose="020F0502020204030204" pitchFamily="34" charset="0"/>
              <a:cs typeface="Times New Roman" panose="02020603050405020304" pitchFamily="18" charset="0"/>
            </a:rPr>
            <a:t>- Tiene la ventaja de que puede ser autoadministrada-Es importante que los ítems o preguntas se redacten de forma clara y que recojan la información precisa que se quiere auscultar</a:t>
          </a:r>
          <a:endParaRPr lang="en-US" sz="1500" b="0" u="none" dirty="0"/>
        </a:p>
      </dgm:t>
    </dgm:pt>
    <dgm:pt modelId="{FF48D075-07B1-4FAB-AD8B-9429C34D4487}" type="parTrans" cxnId="{724F193E-FAA5-48DA-8EBE-D8BD2211438B}">
      <dgm:prSet/>
      <dgm:spPr/>
      <dgm:t>
        <a:bodyPr/>
        <a:lstStyle/>
        <a:p>
          <a:endParaRPr lang="en-US"/>
        </a:p>
      </dgm:t>
    </dgm:pt>
    <dgm:pt modelId="{79C696A9-FD5F-4FDE-80E6-A644643DC0D9}" type="sibTrans" cxnId="{724F193E-FAA5-48DA-8EBE-D8BD2211438B}">
      <dgm:prSet/>
      <dgm:spPr/>
      <dgm:t>
        <a:bodyPr/>
        <a:lstStyle/>
        <a:p>
          <a:endParaRPr lang="en-US"/>
        </a:p>
      </dgm:t>
    </dgm:pt>
    <dgm:pt modelId="{9F3C726E-565E-435F-B185-B2660FA845E2}">
      <dgm:prSet phldrT="[Text]" custT="1"/>
      <dgm:spPr/>
      <dgm:t>
        <a:bodyPr/>
        <a:lstStyle/>
        <a:p>
          <a:r>
            <a:rPr lang="en-US" sz="1800" b="1" u="sng" dirty="0"/>
            <a:t>Grupo Focal</a:t>
          </a:r>
        </a:p>
        <a:p>
          <a:endParaRPr lang="en-US" sz="1600" dirty="0"/>
        </a:p>
        <a:p>
          <a:r>
            <a:rPr lang="en-US" sz="1600" dirty="0"/>
            <a:t>-Grupo </a:t>
          </a:r>
          <a:r>
            <a:rPr lang="en-US" sz="1600" dirty="0" err="1"/>
            <a:t>regularmente</a:t>
          </a:r>
          <a:r>
            <a:rPr lang="en-US" sz="1600" dirty="0"/>
            <a:t> </a:t>
          </a:r>
          <a:r>
            <a:rPr lang="en-US" sz="1600" dirty="0" err="1"/>
            <a:t>compuesto</a:t>
          </a:r>
          <a:r>
            <a:rPr lang="en-US" sz="1600" dirty="0"/>
            <a:t> entre 8 a 10 personas. </a:t>
          </a:r>
          <a:r>
            <a:rPr lang="en-US" sz="1600" dirty="0" err="1"/>
            <a:t>Sirve</a:t>
          </a:r>
          <a:r>
            <a:rPr lang="en-US" sz="1600" dirty="0"/>
            <a:t> para </a:t>
          </a:r>
          <a:r>
            <a:rPr lang="en-US" sz="1600" dirty="0" err="1"/>
            <a:t>auscultar</a:t>
          </a:r>
          <a:r>
            <a:rPr lang="en-US" sz="1600" dirty="0"/>
            <a:t> </a:t>
          </a:r>
          <a:r>
            <a:rPr lang="en-US" sz="1600" dirty="0" err="1"/>
            <a:t>una</a:t>
          </a:r>
          <a:r>
            <a:rPr lang="en-US" sz="1600" dirty="0"/>
            <a:t> </a:t>
          </a:r>
          <a:r>
            <a:rPr lang="en-US" sz="1600" dirty="0" err="1"/>
            <a:t>problemática</a:t>
          </a:r>
          <a:r>
            <a:rPr lang="en-US" sz="1600" dirty="0"/>
            <a:t> </a:t>
          </a:r>
          <a:r>
            <a:rPr lang="en-US" sz="1600" dirty="0" err="1"/>
            <a:t>en</a:t>
          </a:r>
          <a:r>
            <a:rPr lang="en-US" sz="1600" dirty="0"/>
            <a:t> particular</a:t>
          </a:r>
        </a:p>
      </dgm:t>
    </dgm:pt>
    <dgm:pt modelId="{68792A7E-B255-4550-B12F-00B819ED858B}" type="parTrans" cxnId="{3D1A9870-6653-4819-95F9-49E064E1390E}">
      <dgm:prSet/>
      <dgm:spPr/>
      <dgm:t>
        <a:bodyPr/>
        <a:lstStyle/>
        <a:p>
          <a:endParaRPr lang="en-US"/>
        </a:p>
      </dgm:t>
    </dgm:pt>
    <dgm:pt modelId="{993E3DB9-F02E-4C0F-A5CF-5BD0F5F32A4C}" type="sibTrans" cxnId="{3D1A9870-6653-4819-95F9-49E064E1390E}">
      <dgm:prSet/>
      <dgm:spPr/>
      <dgm:t>
        <a:bodyPr/>
        <a:lstStyle/>
        <a:p>
          <a:endParaRPr lang="en-US"/>
        </a:p>
      </dgm:t>
    </dgm:pt>
    <dgm:pt modelId="{FC1EBB1F-FEFF-43C3-B7B4-6D9A0518EF6B}">
      <dgm:prSet custT="1"/>
      <dgm:spPr/>
      <dgm:t>
        <a:bodyPr/>
        <a:lstStyle/>
        <a:p>
          <a:r>
            <a:rPr lang="es-PR" sz="1800" b="1" u="sng" dirty="0">
              <a:effectLst/>
              <a:latin typeface="Calibri" panose="020F0502020204030204" pitchFamily="34" charset="0"/>
              <a:ea typeface="Calibri" panose="020F0502020204030204" pitchFamily="34" charset="0"/>
              <a:cs typeface="Times New Roman" panose="02020603050405020304" pitchFamily="18" charset="0"/>
            </a:rPr>
            <a:t>Observación</a:t>
          </a:r>
        </a:p>
        <a:p>
          <a:endParaRPr lang="es-PR" sz="1800" b="1" u="sng"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u="none" dirty="0">
              <a:latin typeface="Calibri" panose="020F0502020204030204" pitchFamily="34" charset="0"/>
              <a:ea typeface="Calibri" panose="020F0502020204030204" pitchFamily="34" charset="0"/>
              <a:cs typeface="Times New Roman" panose="02020603050405020304" pitchFamily="18" charset="0"/>
            </a:rPr>
            <a:t>- </a:t>
          </a:r>
          <a:r>
            <a:rPr lang="en-US" sz="1600" u="none" dirty="0" err="1">
              <a:latin typeface="Calibri" panose="020F0502020204030204" pitchFamily="34" charset="0"/>
              <a:ea typeface="Calibri" panose="020F0502020204030204" pitchFamily="34" charset="0"/>
              <a:cs typeface="Times New Roman" panose="02020603050405020304" pitchFamily="18" charset="0"/>
            </a:rPr>
            <a:t>Esta</a:t>
          </a:r>
          <a:r>
            <a:rPr lang="en-US" sz="1600" u="none" dirty="0">
              <a:latin typeface="Calibri" panose="020F0502020204030204" pitchFamily="34" charset="0"/>
              <a:ea typeface="Calibri" panose="020F0502020204030204" pitchFamily="34" charset="0"/>
              <a:cs typeface="Times New Roman" panose="02020603050405020304" pitchFamily="18" charset="0"/>
            </a:rPr>
            <a:t> </a:t>
          </a:r>
          <a:r>
            <a:rPr lang="en-US" sz="1600" u="none" dirty="0" err="1">
              <a:latin typeface="Calibri" panose="020F0502020204030204" pitchFamily="34" charset="0"/>
              <a:ea typeface="Calibri" panose="020F0502020204030204" pitchFamily="34" charset="0"/>
              <a:cs typeface="Times New Roman" panose="02020603050405020304" pitchFamily="18" charset="0"/>
            </a:rPr>
            <a:t>técnica</a:t>
          </a:r>
          <a:r>
            <a:rPr lang="en-US" sz="1600" u="none" dirty="0">
              <a:latin typeface="Calibri" panose="020F0502020204030204" pitchFamily="34" charset="0"/>
              <a:ea typeface="Calibri" panose="020F0502020204030204" pitchFamily="34" charset="0"/>
              <a:cs typeface="Times New Roman" panose="02020603050405020304" pitchFamily="18" charset="0"/>
            </a:rPr>
            <a:t> es ideal </a:t>
          </a:r>
          <a:r>
            <a:rPr lang="en-US" sz="1600" u="none" dirty="0" err="1">
              <a:latin typeface="Calibri" panose="020F0502020204030204" pitchFamily="34" charset="0"/>
              <a:ea typeface="Calibri" panose="020F0502020204030204" pitchFamily="34" charset="0"/>
              <a:cs typeface="Times New Roman" panose="02020603050405020304" pitchFamily="18" charset="0"/>
            </a:rPr>
            <a:t>cuando</a:t>
          </a:r>
          <a:r>
            <a:rPr lang="en-US" sz="1600" u="none" dirty="0">
              <a:latin typeface="Calibri" panose="020F0502020204030204" pitchFamily="34" charset="0"/>
              <a:ea typeface="Calibri" panose="020F0502020204030204" pitchFamily="34" charset="0"/>
              <a:cs typeface="Times New Roman" panose="02020603050405020304" pitchFamily="18" charset="0"/>
            </a:rPr>
            <a:t> </a:t>
          </a:r>
          <a:r>
            <a:rPr lang="en-US" sz="1600" u="none" dirty="0" err="1">
              <a:latin typeface="Calibri" panose="020F0502020204030204" pitchFamily="34" charset="0"/>
              <a:ea typeface="Calibri" panose="020F0502020204030204" pitchFamily="34" charset="0"/>
              <a:cs typeface="Times New Roman" panose="02020603050405020304" pitchFamily="18" charset="0"/>
            </a:rPr>
            <a:t>el</a:t>
          </a:r>
          <a:r>
            <a:rPr lang="en-US" sz="1600" u="none" dirty="0">
              <a:latin typeface="Calibri" panose="020F0502020204030204" pitchFamily="34" charset="0"/>
              <a:ea typeface="Calibri" panose="020F0502020204030204" pitchFamily="34" charset="0"/>
              <a:cs typeface="Times New Roman" panose="02020603050405020304" pitchFamily="18" charset="0"/>
            </a:rPr>
            <a:t> </a:t>
          </a:r>
          <a:r>
            <a:rPr lang="en-US" sz="1600" u="none" dirty="0" err="1">
              <a:latin typeface="Calibri" panose="020F0502020204030204" pitchFamily="34" charset="0"/>
              <a:ea typeface="Calibri" panose="020F0502020204030204" pitchFamily="34" charset="0"/>
              <a:cs typeface="Times New Roman" panose="02020603050405020304" pitchFamily="18" charset="0"/>
            </a:rPr>
            <a:t>investigador</a:t>
          </a:r>
          <a:r>
            <a:rPr lang="en-US" sz="1600" u="none" dirty="0">
              <a:latin typeface="Calibri" panose="020F0502020204030204" pitchFamily="34" charset="0"/>
              <a:ea typeface="Calibri" panose="020F0502020204030204" pitchFamily="34" charset="0"/>
              <a:cs typeface="Times New Roman" panose="02020603050405020304" pitchFamily="18" charset="0"/>
            </a:rPr>
            <a:t> </a:t>
          </a:r>
          <a:r>
            <a:rPr lang="en-US" sz="1600" u="none" dirty="0" err="1">
              <a:latin typeface="Calibri" panose="020F0502020204030204" pitchFamily="34" charset="0"/>
              <a:ea typeface="Calibri" panose="020F0502020204030204" pitchFamily="34" charset="0"/>
              <a:cs typeface="Times New Roman" panose="02020603050405020304" pitchFamily="18" charset="0"/>
            </a:rPr>
            <a:t>puede</a:t>
          </a:r>
          <a:r>
            <a:rPr lang="en-US" sz="1600" u="none" dirty="0">
              <a:latin typeface="Calibri" panose="020F0502020204030204" pitchFamily="34" charset="0"/>
              <a:ea typeface="Calibri" panose="020F0502020204030204" pitchFamily="34" charset="0"/>
              <a:cs typeface="Times New Roman" panose="02020603050405020304" pitchFamily="18" charset="0"/>
            </a:rPr>
            <a:t> </a:t>
          </a:r>
          <a:r>
            <a:rPr lang="en-US" sz="1600" u="none" dirty="0" err="1">
              <a:latin typeface="Calibri" panose="020F0502020204030204" pitchFamily="34" charset="0"/>
              <a:ea typeface="Calibri" panose="020F0502020204030204" pitchFamily="34" charset="0"/>
              <a:cs typeface="Times New Roman" panose="02020603050405020304" pitchFamily="18" charset="0"/>
            </a:rPr>
            <a:t>sumergirse</a:t>
          </a:r>
          <a:r>
            <a:rPr lang="en-US" sz="1600" u="none" dirty="0">
              <a:latin typeface="Calibri" panose="020F0502020204030204" pitchFamily="34" charset="0"/>
              <a:ea typeface="Calibri" panose="020F0502020204030204" pitchFamily="34" charset="0"/>
              <a:cs typeface="Times New Roman" panose="02020603050405020304" pitchFamily="18" charset="0"/>
            </a:rPr>
            <a:t> </a:t>
          </a:r>
          <a:r>
            <a:rPr lang="en-US" sz="1600" u="none" dirty="0" err="1">
              <a:latin typeface="Calibri" panose="020F0502020204030204" pitchFamily="34" charset="0"/>
              <a:ea typeface="Calibri" panose="020F0502020204030204" pitchFamily="34" charset="0"/>
              <a:cs typeface="Times New Roman" panose="02020603050405020304" pitchFamily="18" charset="0"/>
            </a:rPr>
            <a:t>dentro</a:t>
          </a:r>
          <a:r>
            <a:rPr lang="en-US" sz="1600" u="none" dirty="0">
              <a:latin typeface="Calibri" panose="020F0502020204030204" pitchFamily="34" charset="0"/>
              <a:ea typeface="Calibri" panose="020F0502020204030204" pitchFamily="34" charset="0"/>
              <a:cs typeface="Times New Roman" panose="02020603050405020304" pitchFamily="18" charset="0"/>
            </a:rPr>
            <a:t> de la </a:t>
          </a:r>
          <a:r>
            <a:rPr lang="en-US" sz="1600" u="none" dirty="0" err="1">
              <a:latin typeface="Calibri" panose="020F0502020204030204" pitchFamily="34" charset="0"/>
              <a:ea typeface="Calibri" panose="020F0502020204030204" pitchFamily="34" charset="0"/>
              <a:cs typeface="Times New Roman" panose="02020603050405020304" pitchFamily="18" charset="0"/>
            </a:rPr>
            <a:t>comunidad</a:t>
          </a:r>
          <a:r>
            <a:rPr lang="en-US" sz="1600" u="none" dirty="0">
              <a:latin typeface="Calibri" panose="020F0502020204030204" pitchFamily="34" charset="0"/>
              <a:ea typeface="Calibri" panose="020F0502020204030204" pitchFamily="34" charset="0"/>
              <a:cs typeface="Times New Roman" panose="02020603050405020304" pitchFamily="18" charset="0"/>
            </a:rPr>
            <a:t> y </a:t>
          </a:r>
          <a:r>
            <a:rPr lang="en-US" sz="1600" u="none" dirty="0" err="1">
              <a:latin typeface="Calibri" panose="020F0502020204030204" pitchFamily="34" charset="0"/>
              <a:ea typeface="Calibri" panose="020F0502020204030204" pitchFamily="34" charset="0"/>
              <a:cs typeface="Times New Roman" panose="02020603050405020304" pitchFamily="18" charset="0"/>
            </a:rPr>
            <a:t>vivir</a:t>
          </a:r>
          <a:r>
            <a:rPr lang="en-US" sz="1600" u="none" dirty="0">
              <a:latin typeface="Calibri" panose="020F0502020204030204" pitchFamily="34" charset="0"/>
              <a:ea typeface="Calibri" panose="020F0502020204030204" pitchFamily="34" charset="0"/>
              <a:cs typeface="Times New Roman" panose="02020603050405020304" pitchFamily="18" charset="0"/>
            </a:rPr>
            <a:t> la </a:t>
          </a:r>
          <a:r>
            <a:rPr lang="en-US" sz="1600" u="none" dirty="0" err="1">
              <a:latin typeface="Calibri" panose="020F0502020204030204" pitchFamily="34" charset="0"/>
              <a:ea typeface="Calibri" panose="020F0502020204030204" pitchFamily="34" charset="0"/>
              <a:cs typeface="Times New Roman" panose="02020603050405020304" pitchFamily="18" charset="0"/>
            </a:rPr>
            <a:t>problemática</a:t>
          </a:r>
          <a:r>
            <a:rPr lang="en-US" sz="1600" u="none" dirty="0">
              <a:latin typeface="Calibri" panose="020F0502020204030204" pitchFamily="34" charset="0"/>
              <a:ea typeface="Calibri" panose="020F0502020204030204" pitchFamily="34" charset="0"/>
              <a:cs typeface="Times New Roman" panose="02020603050405020304" pitchFamily="18" charset="0"/>
            </a:rPr>
            <a:t> de </a:t>
          </a:r>
          <a:r>
            <a:rPr lang="en-US" sz="1600" u="none" dirty="0" err="1">
              <a:latin typeface="Calibri" panose="020F0502020204030204" pitchFamily="34" charset="0"/>
              <a:ea typeface="Calibri" panose="020F0502020204030204" pitchFamily="34" charset="0"/>
              <a:cs typeface="Times New Roman" panose="02020603050405020304" pitchFamily="18" charset="0"/>
            </a:rPr>
            <a:t>cerca</a:t>
          </a:r>
          <a:r>
            <a:rPr lang="en-US" sz="1600" u="sng" dirty="0">
              <a:latin typeface="Calibri" panose="020F0502020204030204" pitchFamily="34" charset="0"/>
              <a:ea typeface="Calibri" panose="020F0502020204030204" pitchFamily="34" charset="0"/>
              <a:cs typeface="Times New Roman" panose="02020603050405020304" pitchFamily="18" charset="0"/>
            </a:rPr>
            <a:t> </a:t>
          </a:r>
          <a:endParaRPr lang="en-US" sz="1600" u="sng" dirty="0"/>
        </a:p>
      </dgm:t>
    </dgm:pt>
    <dgm:pt modelId="{8B47FD7D-55CE-4C6E-AA79-6C07C3720F5D}" type="parTrans" cxnId="{FC8AE3EF-0EF2-403D-886D-68D0B34FFABB}">
      <dgm:prSet/>
      <dgm:spPr/>
      <dgm:t>
        <a:bodyPr/>
        <a:lstStyle/>
        <a:p>
          <a:endParaRPr lang="en-US"/>
        </a:p>
      </dgm:t>
    </dgm:pt>
    <dgm:pt modelId="{98A4938F-9C6A-40BC-A571-BBEF24FEEBA8}" type="sibTrans" cxnId="{FC8AE3EF-0EF2-403D-886D-68D0B34FFABB}">
      <dgm:prSet/>
      <dgm:spPr/>
      <dgm:t>
        <a:bodyPr/>
        <a:lstStyle/>
        <a:p>
          <a:endParaRPr lang="en-US"/>
        </a:p>
      </dgm:t>
    </dgm:pt>
    <dgm:pt modelId="{7EDC1B9F-DF87-4948-987A-64B57FEEAC22}">
      <dgm:prSet phldrT="[Text]" custT="1"/>
      <dgm:spPr/>
      <dgm:t>
        <a:bodyPr/>
        <a:lstStyle/>
        <a:p>
          <a:r>
            <a:rPr lang="en-US" sz="1800" b="1" u="sng" dirty="0" err="1"/>
            <a:t>Investigación</a:t>
          </a:r>
          <a:r>
            <a:rPr lang="en-US" sz="1800" b="1" u="sng" dirty="0"/>
            <a:t> / </a:t>
          </a:r>
          <a:r>
            <a:rPr lang="en-US" sz="1800" b="1" u="sng" dirty="0" err="1"/>
            <a:t>Análisis</a:t>
          </a:r>
          <a:endParaRPr lang="en-US" sz="1800" b="1" u="sng" dirty="0"/>
        </a:p>
        <a:p>
          <a:endParaRPr lang="en-US" sz="1600" b="1" u="sng" dirty="0"/>
        </a:p>
        <a:p>
          <a:r>
            <a:rPr lang="en-US" sz="1600" b="0" u="none" dirty="0"/>
            <a:t>- </a:t>
          </a:r>
          <a:r>
            <a:rPr lang="en-US" sz="1600" b="0" u="none" dirty="0" err="1"/>
            <a:t>Análisis</a:t>
          </a:r>
          <a:r>
            <a:rPr lang="en-US" sz="1600" b="0" u="none" dirty="0"/>
            <a:t> de </a:t>
          </a:r>
          <a:r>
            <a:rPr lang="en-US" sz="1600" b="0" u="none" dirty="0" err="1"/>
            <a:t>otros</a:t>
          </a:r>
          <a:r>
            <a:rPr lang="en-US" sz="1600" b="0" u="none" dirty="0"/>
            <a:t> </a:t>
          </a:r>
          <a:r>
            <a:rPr lang="en-US" sz="1600" b="0" u="none" dirty="0" err="1"/>
            <a:t>estudios</a:t>
          </a:r>
          <a:r>
            <a:rPr lang="en-US" sz="1600" b="0" u="none" dirty="0"/>
            <a:t> de </a:t>
          </a:r>
          <a:r>
            <a:rPr lang="en-US" sz="1600" b="0" u="none" dirty="0" err="1"/>
            <a:t>necesidades</a:t>
          </a:r>
          <a:r>
            <a:rPr lang="en-US" sz="1600" b="0" u="none" dirty="0"/>
            <a:t> que se </a:t>
          </a:r>
          <a:r>
            <a:rPr lang="en-US" sz="1600" b="0" u="none" dirty="0" err="1"/>
            <a:t>hayan</a:t>
          </a:r>
          <a:r>
            <a:rPr lang="en-US" sz="1600" b="0" u="none" dirty="0"/>
            <a:t> </a:t>
          </a:r>
          <a:r>
            <a:rPr lang="en-US" sz="1600" b="0" u="none" dirty="0" err="1"/>
            <a:t>hecho</a:t>
          </a:r>
          <a:r>
            <a:rPr lang="en-US" sz="1600" b="0" u="none" dirty="0"/>
            <a:t>, </a:t>
          </a:r>
          <a:r>
            <a:rPr lang="en-US" sz="1600" b="0" u="none" dirty="0" err="1"/>
            <a:t>documentos</a:t>
          </a:r>
          <a:r>
            <a:rPr lang="en-US" sz="1600" b="0" u="none" dirty="0"/>
            <a:t> de la </a:t>
          </a:r>
          <a:r>
            <a:rPr lang="en-US" sz="1600" b="0" u="none" dirty="0" err="1"/>
            <a:t>comunidad</a:t>
          </a:r>
          <a:r>
            <a:rPr lang="en-US" sz="1600" b="0" u="none" dirty="0"/>
            <a:t>, </a:t>
          </a:r>
          <a:r>
            <a:rPr lang="en-US" sz="1600" b="0" u="none" dirty="0" err="1"/>
            <a:t>informes</a:t>
          </a:r>
          <a:r>
            <a:rPr lang="en-US" sz="1600" b="0" u="none" dirty="0"/>
            <a:t>, bases de </a:t>
          </a:r>
          <a:r>
            <a:rPr lang="en-US" sz="1600" b="0" u="none" dirty="0" err="1"/>
            <a:t>datos</a:t>
          </a:r>
          <a:r>
            <a:rPr lang="en-US" sz="1600" b="0" u="none" dirty="0"/>
            <a:t> </a:t>
          </a:r>
          <a:r>
            <a:rPr lang="en-US" sz="1600" b="0" u="none" dirty="0" err="1"/>
            <a:t>existentes</a:t>
          </a:r>
          <a:r>
            <a:rPr lang="en-US" sz="1600" b="0" u="none" dirty="0"/>
            <a:t>. etc.</a:t>
          </a:r>
          <a:endParaRPr lang="en-US" sz="1800" b="0" u="none" dirty="0"/>
        </a:p>
      </dgm:t>
    </dgm:pt>
    <dgm:pt modelId="{47F23286-D138-4F8A-8422-9C17155068A1}" type="parTrans" cxnId="{8A948623-C040-4336-BE97-C5C208FA7984}">
      <dgm:prSet/>
      <dgm:spPr/>
      <dgm:t>
        <a:bodyPr/>
        <a:lstStyle/>
        <a:p>
          <a:endParaRPr lang="en-US"/>
        </a:p>
      </dgm:t>
    </dgm:pt>
    <dgm:pt modelId="{20B115D9-6327-4984-94B5-7F2DD9FE02BF}" type="sibTrans" cxnId="{8A948623-C040-4336-BE97-C5C208FA7984}">
      <dgm:prSet/>
      <dgm:spPr/>
      <dgm:t>
        <a:bodyPr/>
        <a:lstStyle/>
        <a:p>
          <a:endParaRPr lang="en-US"/>
        </a:p>
      </dgm:t>
    </dgm:pt>
    <dgm:pt modelId="{9C79B756-68BC-45DE-8EB7-10AF4AA1C9C2}" type="pres">
      <dgm:prSet presAssocID="{74D4224C-725D-4FCA-A141-98206A9F9797}" presName="Name0" presStyleCnt="0">
        <dgm:presLayoutVars>
          <dgm:dir/>
          <dgm:resizeHandles val="exact"/>
        </dgm:presLayoutVars>
      </dgm:prSet>
      <dgm:spPr/>
    </dgm:pt>
    <dgm:pt modelId="{DEED87EB-7521-4059-9D8A-339836D2D5B8}" type="pres">
      <dgm:prSet presAssocID="{74D4224C-725D-4FCA-A141-98206A9F9797}" presName="bkgdShp" presStyleLbl="alignAccFollowNode1" presStyleIdx="0" presStyleCnt="1" custScaleY="51318"/>
      <dgm:spPr/>
    </dgm:pt>
    <dgm:pt modelId="{F4A8EC24-F557-411D-8F07-18414292ED22}" type="pres">
      <dgm:prSet presAssocID="{74D4224C-725D-4FCA-A141-98206A9F9797}" presName="linComp" presStyleCnt="0"/>
      <dgm:spPr/>
    </dgm:pt>
    <dgm:pt modelId="{3FBBADB3-11AE-4E72-9EF5-D2B74E82AEE0}" type="pres">
      <dgm:prSet presAssocID="{B38B19DD-7168-4A2B-8EB3-A24A3B6AD627}" presName="compNode" presStyleCnt="0"/>
      <dgm:spPr/>
    </dgm:pt>
    <dgm:pt modelId="{D517033F-D279-44DF-B151-839D04656061}" type="pres">
      <dgm:prSet presAssocID="{B38B19DD-7168-4A2B-8EB3-A24A3B6AD627}" presName="node" presStyleLbl="node1" presStyleIdx="0" presStyleCnt="5" custScaleY="135684">
        <dgm:presLayoutVars>
          <dgm:bulletEnabled val="1"/>
        </dgm:presLayoutVars>
      </dgm:prSet>
      <dgm:spPr/>
    </dgm:pt>
    <dgm:pt modelId="{7EF3B871-5B1B-495E-BBE8-48F86CB993CF}" type="pres">
      <dgm:prSet presAssocID="{B38B19DD-7168-4A2B-8EB3-A24A3B6AD627}" presName="invisiNode" presStyleLbl="node1" presStyleIdx="0" presStyleCnt="5"/>
      <dgm:spPr/>
    </dgm:pt>
    <dgm:pt modelId="{71480E5B-E8B0-48AF-859A-18C6120F9729}" type="pres">
      <dgm:prSet presAssocID="{B38B19DD-7168-4A2B-8EB3-A24A3B6AD627}" presName="imagNode" presStyleLbl="fgImgPlace1" presStyleIdx="0" presStyleCnt="5" custScaleY="4233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8000" b="-98000"/>
          </a:stretch>
        </a:blipFill>
      </dgm:spPr>
      <dgm:extLst>
        <a:ext uri="{E40237B7-FDA0-4F09-8148-C483321AD2D9}">
          <dgm14:cNvPr xmlns:dgm14="http://schemas.microsoft.com/office/drawing/2010/diagram" id="0" name="" descr="Checklist outline"/>
        </a:ext>
      </dgm:extLst>
    </dgm:pt>
    <dgm:pt modelId="{CBC47FC1-143D-406B-8B25-DE05F9B99506}" type="pres">
      <dgm:prSet presAssocID="{1D4A3631-941C-42C3-9139-B861A5A13E8F}" presName="sibTrans" presStyleLbl="sibTrans2D1" presStyleIdx="0" presStyleCnt="0"/>
      <dgm:spPr/>
    </dgm:pt>
    <dgm:pt modelId="{9CE1D38E-6063-4BF8-875E-EE9ED4025854}" type="pres">
      <dgm:prSet presAssocID="{04532E28-EF0D-4320-B258-B53F88F12B0D}" presName="compNode" presStyleCnt="0"/>
      <dgm:spPr/>
    </dgm:pt>
    <dgm:pt modelId="{D1F97315-1D73-4621-A182-995F47170ECC}" type="pres">
      <dgm:prSet presAssocID="{04532E28-EF0D-4320-B258-B53F88F12B0D}" presName="node" presStyleLbl="node1" presStyleIdx="1" presStyleCnt="5" custScaleY="135092">
        <dgm:presLayoutVars>
          <dgm:bulletEnabled val="1"/>
        </dgm:presLayoutVars>
      </dgm:prSet>
      <dgm:spPr/>
    </dgm:pt>
    <dgm:pt modelId="{9D37B75E-B71D-4820-9A32-81654A9E5655}" type="pres">
      <dgm:prSet presAssocID="{04532E28-EF0D-4320-B258-B53F88F12B0D}" presName="invisiNode" presStyleLbl="node1" presStyleIdx="1" presStyleCnt="5"/>
      <dgm:spPr/>
    </dgm:pt>
    <dgm:pt modelId="{01E9C343-E4E7-4523-8EAD-D250CEFB4FCB}" type="pres">
      <dgm:prSet presAssocID="{04532E28-EF0D-4320-B258-B53F88F12B0D}" presName="imagNode" presStyleLbl="fgImgPlace1" presStyleIdx="1" presStyleCnt="5" custScaleY="4355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4000" b="-94000"/>
          </a:stretch>
        </a:blipFill>
      </dgm:spPr>
      <dgm:extLst>
        <a:ext uri="{E40237B7-FDA0-4F09-8148-C483321AD2D9}">
          <dgm14:cNvPr xmlns:dgm14="http://schemas.microsoft.com/office/drawing/2010/diagram" id="0" name="" descr="Boardroom outline"/>
        </a:ext>
      </dgm:extLst>
    </dgm:pt>
    <dgm:pt modelId="{318C084A-39F3-43E9-91F2-797C9F6D2FE3}" type="pres">
      <dgm:prSet presAssocID="{79C696A9-FD5F-4FDE-80E6-A644643DC0D9}" presName="sibTrans" presStyleLbl="sibTrans2D1" presStyleIdx="0" presStyleCnt="0"/>
      <dgm:spPr/>
    </dgm:pt>
    <dgm:pt modelId="{047F7696-200F-4DA8-8ED1-E2015E1F37F6}" type="pres">
      <dgm:prSet presAssocID="{FC1EBB1F-FEFF-43C3-B7B4-6D9A0518EF6B}" presName="compNode" presStyleCnt="0"/>
      <dgm:spPr/>
    </dgm:pt>
    <dgm:pt modelId="{5AA0434C-E716-47BD-AF90-23E3FF630596}" type="pres">
      <dgm:prSet presAssocID="{FC1EBB1F-FEFF-43C3-B7B4-6D9A0518EF6B}" presName="node" presStyleLbl="node1" presStyleIdx="2" presStyleCnt="5" custScaleY="135684">
        <dgm:presLayoutVars>
          <dgm:bulletEnabled val="1"/>
        </dgm:presLayoutVars>
      </dgm:prSet>
      <dgm:spPr/>
    </dgm:pt>
    <dgm:pt modelId="{BF5CFF70-68B6-4DE1-BF24-B47D2715AAA6}" type="pres">
      <dgm:prSet presAssocID="{FC1EBB1F-FEFF-43C3-B7B4-6D9A0518EF6B}" presName="invisiNode" presStyleLbl="node1" presStyleIdx="2" presStyleCnt="5"/>
      <dgm:spPr/>
    </dgm:pt>
    <dgm:pt modelId="{76116982-51C0-4569-AD3E-EED826068987}" type="pres">
      <dgm:prSet presAssocID="{FC1EBB1F-FEFF-43C3-B7B4-6D9A0518EF6B}" presName="imagNode" presStyleLbl="fgImgPlace1" presStyleIdx="2" presStyleCnt="5" custScaleY="4059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4000" b="-104000"/>
          </a:stretch>
        </a:blipFill>
      </dgm:spPr>
      <dgm:extLst>
        <a:ext uri="{E40237B7-FDA0-4F09-8148-C483321AD2D9}">
          <dgm14:cNvPr xmlns:dgm14="http://schemas.microsoft.com/office/drawing/2010/diagram" id="0" name="" descr="Eyes outline"/>
        </a:ext>
      </dgm:extLst>
    </dgm:pt>
    <dgm:pt modelId="{CF6510B5-47C1-427E-BF23-0B47829F6B5C}" type="pres">
      <dgm:prSet presAssocID="{98A4938F-9C6A-40BC-A571-BBEF24FEEBA8}" presName="sibTrans" presStyleLbl="sibTrans2D1" presStyleIdx="0" presStyleCnt="0"/>
      <dgm:spPr/>
    </dgm:pt>
    <dgm:pt modelId="{F86D2C59-6FBC-498D-8285-2D4957E3B4A6}" type="pres">
      <dgm:prSet presAssocID="{9F3C726E-565E-435F-B185-B2660FA845E2}" presName="compNode" presStyleCnt="0"/>
      <dgm:spPr/>
    </dgm:pt>
    <dgm:pt modelId="{4ECA7A01-1DB7-40D0-A291-B42F1DA1ADD3}" type="pres">
      <dgm:prSet presAssocID="{9F3C726E-565E-435F-B185-B2660FA845E2}" presName="node" presStyleLbl="node1" presStyleIdx="3" presStyleCnt="5" custScaleY="135684">
        <dgm:presLayoutVars>
          <dgm:bulletEnabled val="1"/>
        </dgm:presLayoutVars>
      </dgm:prSet>
      <dgm:spPr/>
    </dgm:pt>
    <dgm:pt modelId="{3A5CF9BE-3B4B-4078-A3A7-BEC2AB41A76F}" type="pres">
      <dgm:prSet presAssocID="{9F3C726E-565E-435F-B185-B2660FA845E2}" presName="invisiNode" presStyleLbl="node1" presStyleIdx="3" presStyleCnt="5"/>
      <dgm:spPr/>
    </dgm:pt>
    <dgm:pt modelId="{A1FCAB9C-E532-4D6B-8ACA-6BBEC4E37CD0}" type="pres">
      <dgm:prSet presAssocID="{9F3C726E-565E-435F-B185-B2660FA845E2}" presName="imagNode" presStyleLbl="fgImgPlace1" presStyleIdx="3" presStyleCnt="5" custScaleY="4059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4000" b="-104000"/>
          </a:stretch>
        </a:blipFill>
      </dgm:spPr>
      <dgm:extLst>
        <a:ext uri="{E40237B7-FDA0-4F09-8148-C483321AD2D9}">
          <dgm14:cNvPr xmlns:dgm14="http://schemas.microsoft.com/office/drawing/2010/diagram" id="0" name="" descr="Meeting outline"/>
        </a:ext>
      </dgm:extLst>
    </dgm:pt>
    <dgm:pt modelId="{12B86ACD-BF82-474C-A56A-7B1BEAC80178}" type="pres">
      <dgm:prSet presAssocID="{993E3DB9-F02E-4C0F-A5CF-5BD0F5F32A4C}" presName="sibTrans" presStyleLbl="sibTrans2D1" presStyleIdx="0" presStyleCnt="0"/>
      <dgm:spPr/>
    </dgm:pt>
    <dgm:pt modelId="{A1DEC75C-8614-420D-9EDA-0BD7F1BFC673}" type="pres">
      <dgm:prSet presAssocID="{7EDC1B9F-DF87-4948-987A-64B57FEEAC22}" presName="compNode" presStyleCnt="0"/>
      <dgm:spPr/>
    </dgm:pt>
    <dgm:pt modelId="{6AD53796-76DB-4F43-8936-311A0D47F6FB}" type="pres">
      <dgm:prSet presAssocID="{7EDC1B9F-DF87-4948-987A-64B57FEEAC22}" presName="node" presStyleLbl="node1" presStyleIdx="4" presStyleCnt="5" custScaleY="132722">
        <dgm:presLayoutVars>
          <dgm:bulletEnabled val="1"/>
        </dgm:presLayoutVars>
      </dgm:prSet>
      <dgm:spPr/>
    </dgm:pt>
    <dgm:pt modelId="{3444318C-62D0-4C76-AEE5-1D0EC21CE3DF}" type="pres">
      <dgm:prSet presAssocID="{7EDC1B9F-DF87-4948-987A-64B57FEEAC22}" presName="invisiNode" presStyleLbl="node1" presStyleIdx="4" presStyleCnt="5"/>
      <dgm:spPr/>
    </dgm:pt>
    <dgm:pt modelId="{4A32F230-1E8C-4FB4-A47A-31BE300BB07C}" type="pres">
      <dgm:prSet presAssocID="{7EDC1B9F-DF87-4948-987A-64B57FEEAC22}" presName="imagNode" presStyleLbl="fgImgPlace1" presStyleIdx="4" presStyleCnt="5" custScaleY="4158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1000" b="-101000"/>
          </a:stretch>
        </a:blipFill>
      </dgm:spPr>
      <dgm:extLst>
        <a:ext uri="{E40237B7-FDA0-4F09-8148-C483321AD2D9}">
          <dgm14:cNvPr xmlns:dgm14="http://schemas.microsoft.com/office/drawing/2010/diagram" id="0" name="" descr="Idea outline"/>
        </a:ext>
      </dgm:extLst>
    </dgm:pt>
  </dgm:ptLst>
  <dgm:cxnLst>
    <dgm:cxn modelId="{8A948623-C040-4336-BE97-C5C208FA7984}" srcId="{74D4224C-725D-4FCA-A141-98206A9F9797}" destId="{7EDC1B9F-DF87-4948-987A-64B57FEEAC22}" srcOrd="4" destOrd="0" parTransId="{47F23286-D138-4F8A-8422-9C17155068A1}" sibTransId="{20B115D9-6327-4984-94B5-7F2DD9FE02BF}"/>
    <dgm:cxn modelId="{724F193E-FAA5-48DA-8EBE-D8BD2211438B}" srcId="{74D4224C-725D-4FCA-A141-98206A9F9797}" destId="{04532E28-EF0D-4320-B258-B53F88F12B0D}" srcOrd="1" destOrd="0" parTransId="{FF48D075-07B1-4FAB-AD8B-9429C34D4487}" sibTransId="{79C696A9-FD5F-4FDE-80E6-A644643DC0D9}"/>
    <dgm:cxn modelId="{E692024C-28B6-4BC9-B02C-6BB0D18A905B}" type="presOf" srcId="{74D4224C-725D-4FCA-A141-98206A9F9797}" destId="{9C79B756-68BC-45DE-8EB7-10AF4AA1C9C2}" srcOrd="0" destOrd="0" presId="urn:microsoft.com/office/officeart/2005/8/layout/pList2"/>
    <dgm:cxn modelId="{0161BF6C-59C9-4A41-92D7-4709B3014D36}" type="presOf" srcId="{1D4A3631-941C-42C3-9139-B861A5A13E8F}" destId="{CBC47FC1-143D-406B-8B25-DE05F9B99506}" srcOrd="0" destOrd="0" presId="urn:microsoft.com/office/officeart/2005/8/layout/pList2"/>
    <dgm:cxn modelId="{3D1A9870-6653-4819-95F9-49E064E1390E}" srcId="{74D4224C-725D-4FCA-A141-98206A9F9797}" destId="{9F3C726E-565E-435F-B185-B2660FA845E2}" srcOrd="3" destOrd="0" parTransId="{68792A7E-B255-4550-B12F-00B819ED858B}" sibTransId="{993E3DB9-F02E-4C0F-A5CF-5BD0F5F32A4C}"/>
    <dgm:cxn modelId="{2A706272-B3C7-4BDF-94D8-BF2AE19C3A38}" type="presOf" srcId="{7EDC1B9F-DF87-4948-987A-64B57FEEAC22}" destId="{6AD53796-76DB-4F43-8936-311A0D47F6FB}" srcOrd="0" destOrd="0" presId="urn:microsoft.com/office/officeart/2005/8/layout/pList2"/>
    <dgm:cxn modelId="{366F4678-98BB-4239-9F63-DF457DA25C57}" type="presOf" srcId="{B38B19DD-7168-4A2B-8EB3-A24A3B6AD627}" destId="{D517033F-D279-44DF-B151-839D04656061}" srcOrd="0" destOrd="0" presId="urn:microsoft.com/office/officeart/2005/8/layout/pList2"/>
    <dgm:cxn modelId="{F535E97C-D253-4996-8F4D-2CC3566086C9}" type="presOf" srcId="{04532E28-EF0D-4320-B258-B53F88F12B0D}" destId="{D1F97315-1D73-4621-A182-995F47170ECC}" srcOrd="0" destOrd="0" presId="urn:microsoft.com/office/officeart/2005/8/layout/pList2"/>
    <dgm:cxn modelId="{1DACCC86-E6BC-46B9-A064-75BA54D1639A}" srcId="{74D4224C-725D-4FCA-A141-98206A9F9797}" destId="{B38B19DD-7168-4A2B-8EB3-A24A3B6AD627}" srcOrd="0" destOrd="0" parTransId="{43D10B92-9BB8-429D-B0E6-79E62F9D962E}" sibTransId="{1D4A3631-941C-42C3-9139-B861A5A13E8F}"/>
    <dgm:cxn modelId="{044AD4A7-D361-4F95-9284-E480156F1E3A}" type="presOf" srcId="{79C696A9-FD5F-4FDE-80E6-A644643DC0D9}" destId="{318C084A-39F3-43E9-91F2-797C9F6D2FE3}" srcOrd="0" destOrd="0" presId="urn:microsoft.com/office/officeart/2005/8/layout/pList2"/>
    <dgm:cxn modelId="{833565AF-635E-4B6F-B10B-7FFAC23EDBD7}" type="presOf" srcId="{9F3C726E-565E-435F-B185-B2660FA845E2}" destId="{4ECA7A01-1DB7-40D0-A291-B42F1DA1ADD3}" srcOrd="0" destOrd="0" presId="urn:microsoft.com/office/officeart/2005/8/layout/pList2"/>
    <dgm:cxn modelId="{FE965FB3-AAE2-4522-B684-F22A628ACB6F}" type="presOf" srcId="{993E3DB9-F02E-4C0F-A5CF-5BD0F5F32A4C}" destId="{12B86ACD-BF82-474C-A56A-7B1BEAC80178}" srcOrd="0" destOrd="0" presId="urn:microsoft.com/office/officeart/2005/8/layout/pList2"/>
    <dgm:cxn modelId="{AAB026D6-8C73-4F84-A497-233E5EBBB73C}" type="presOf" srcId="{FC1EBB1F-FEFF-43C3-B7B4-6D9A0518EF6B}" destId="{5AA0434C-E716-47BD-AF90-23E3FF630596}" srcOrd="0" destOrd="0" presId="urn:microsoft.com/office/officeart/2005/8/layout/pList2"/>
    <dgm:cxn modelId="{D667F3EC-F327-424F-BF2B-6DCB221BE874}" type="presOf" srcId="{98A4938F-9C6A-40BC-A571-BBEF24FEEBA8}" destId="{CF6510B5-47C1-427E-BF23-0B47829F6B5C}" srcOrd="0" destOrd="0" presId="urn:microsoft.com/office/officeart/2005/8/layout/pList2"/>
    <dgm:cxn modelId="{FC8AE3EF-0EF2-403D-886D-68D0B34FFABB}" srcId="{74D4224C-725D-4FCA-A141-98206A9F9797}" destId="{FC1EBB1F-FEFF-43C3-B7B4-6D9A0518EF6B}" srcOrd="2" destOrd="0" parTransId="{8B47FD7D-55CE-4C6E-AA79-6C07C3720F5D}" sibTransId="{98A4938F-9C6A-40BC-A571-BBEF24FEEBA8}"/>
    <dgm:cxn modelId="{4F645CD4-E566-4CB4-BBB8-7F84345D51F8}" type="presParOf" srcId="{9C79B756-68BC-45DE-8EB7-10AF4AA1C9C2}" destId="{DEED87EB-7521-4059-9D8A-339836D2D5B8}" srcOrd="0" destOrd="0" presId="urn:microsoft.com/office/officeart/2005/8/layout/pList2"/>
    <dgm:cxn modelId="{D0F41191-105E-47EA-B873-F81D2D934DEB}" type="presParOf" srcId="{9C79B756-68BC-45DE-8EB7-10AF4AA1C9C2}" destId="{F4A8EC24-F557-411D-8F07-18414292ED22}" srcOrd="1" destOrd="0" presId="urn:microsoft.com/office/officeart/2005/8/layout/pList2"/>
    <dgm:cxn modelId="{53862F90-3199-4596-B888-A7ACA52F42C1}" type="presParOf" srcId="{F4A8EC24-F557-411D-8F07-18414292ED22}" destId="{3FBBADB3-11AE-4E72-9EF5-D2B74E82AEE0}" srcOrd="0" destOrd="0" presId="urn:microsoft.com/office/officeart/2005/8/layout/pList2"/>
    <dgm:cxn modelId="{AB7022CE-1800-4DBD-ABD3-B45D33ECDFD5}" type="presParOf" srcId="{3FBBADB3-11AE-4E72-9EF5-D2B74E82AEE0}" destId="{D517033F-D279-44DF-B151-839D04656061}" srcOrd="0" destOrd="0" presId="urn:microsoft.com/office/officeart/2005/8/layout/pList2"/>
    <dgm:cxn modelId="{16F1D599-CB2A-4916-8056-B8398000A667}" type="presParOf" srcId="{3FBBADB3-11AE-4E72-9EF5-D2B74E82AEE0}" destId="{7EF3B871-5B1B-495E-BBE8-48F86CB993CF}" srcOrd="1" destOrd="0" presId="urn:microsoft.com/office/officeart/2005/8/layout/pList2"/>
    <dgm:cxn modelId="{56AD25BB-A5F6-4F58-928C-440AA015E406}" type="presParOf" srcId="{3FBBADB3-11AE-4E72-9EF5-D2B74E82AEE0}" destId="{71480E5B-E8B0-48AF-859A-18C6120F9729}" srcOrd="2" destOrd="0" presId="urn:microsoft.com/office/officeart/2005/8/layout/pList2"/>
    <dgm:cxn modelId="{99605298-867C-4A6B-A75D-7250FDCC8271}" type="presParOf" srcId="{F4A8EC24-F557-411D-8F07-18414292ED22}" destId="{CBC47FC1-143D-406B-8B25-DE05F9B99506}" srcOrd="1" destOrd="0" presId="urn:microsoft.com/office/officeart/2005/8/layout/pList2"/>
    <dgm:cxn modelId="{3E8614EC-2761-4391-A851-0674F0A394EE}" type="presParOf" srcId="{F4A8EC24-F557-411D-8F07-18414292ED22}" destId="{9CE1D38E-6063-4BF8-875E-EE9ED4025854}" srcOrd="2" destOrd="0" presId="urn:microsoft.com/office/officeart/2005/8/layout/pList2"/>
    <dgm:cxn modelId="{6B66FC80-B14C-4B63-97EA-083A0AA747A0}" type="presParOf" srcId="{9CE1D38E-6063-4BF8-875E-EE9ED4025854}" destId="{D1F97315-1D73-4621-A182-995F47170ECC}" srcOrd="0" destOrd="0" presId="urn:microsoft.com/office/officeart/2005/8/layout/pList2"/>
    <dgm:cxn modelId="{8EE689E1-9484-4613-B3F0-D01F7F8D74F8}" type="presParOf" srcId="{9CE1D38E-6063-4BF8-875E-EE9ED4025854}" destId="{9D37B75E-B71D-4820-9A32-81654A9E5655}" srcOrd="1" destOrd="0" presId="urn:microsoft.com/office/officeart/2005/8/layout/pList2"/>
    <dgm:cxn modelId="{C8B8C82F-AF3C-48C8-B8A5-4C4A96363B97}" type="presParOf" srcId="{9CE1D38E-6063-4BF8-875E-EE9ED4025854}" destId="{01E9C343-E4E7-4523-8EAD-D250CEFB4FCB}" srcOrd="2" destOrd="0" presId="urn:microsoft.com/office/officeart/2005/8/layout/pList2"/>
    <dgm:cxn modelId="{0CF9EF4F-A422-4514-A1C9-0E36D57FF082}" type="presParOf" srcId="{F4A8EC24-F557-411D-8F07-18414292ED22}" destId="{318C084A-39F3-43E9-91F2-797C9F6D2FE3}" srcOrd="3" destOrd="0" presId="urn:microsoft.com/office/officeart/2005/8/layout/pList2"/>
    <dgm:cxn modelId="{9E08F966-D5D7-4CA8-B05E-9C5FDE905EC8}" type="presParOf" srcId="{F4A8EC24-F557-411D-8F07-18414292ED22}" destId="{047F7696-200F-4DA8-8ED1-E2015E1F37F6}" srcOrd="4" destOrd="0" presId="urn:microsoft.com/office/officeart/2005/8/layout/pList2"/>
    <dgm:cxn modelId="{A7684EC2-6C06-426B-B7A2-87586C970DAA}" type="presParOf" srcId="{047F7696-200F-4DA8-8ED1-E2015E1F37F6}" destId="{5AA0434C-E716-47BD-AF90-23E3FF630596}" srcOrd="0" destOrd="0" presId="urn:microsoft.com/office/officeart/2005/8/layout/pList2"/>
    <dgm:cxn modelId="{64A8717E-5EE8-401F-B2E3-ABD297C776EB}" type="presParOf" srcId="{047F7696-200F-4DA8-8ED1-E2015E1F37F6}" destId="{BF5CFF70-68B6-4DE1-BF24-B47D2715AAA6}" srcOrd="1" destOrd="0" presId="urn:microsoft.com/office/officeart/2005/8/layout/pList2"/>
    <dgm:cxn modelId="{2EF413DE-FD16-441A-A978-6CA5F1BE4850}" type="presParOf" srcId="{047F7696-200F-4DA8-8ED1-E2015E1F37F6}" destId="{76116982-51C0-4569-AD3E-EED826068987}" srcOrd="2" destOrd="0" presId="urn:microsoft.com/office/officeart/2005/8/layout/pList2"/>
    <dgm:cxn modelId="{C7CA694B-0FA2-40AF-8B56-BFA1740B7DF0}" type="presParOf" srcId="{F4A8EC24-F557-411D-8F07-18414292ED22}" destId="{CF6510B5-47C1-427E-BF23-0B47829F6B5C}" srcOrd="5" destOrd="0" presId="urn:microsoft.com/office/officeart/2005/8/layout/pList2"/>
    <dgm:cxn modelId="{04156519-812E-42A7-9D06-A94A3752C74E}" type="presParOf" srcId="{F4A8EC24-F557-411D-8F07-18414292ED22}" destId="{F86D2C59-6FBC-498D-8285-2D4957E3B4A6}" srcOrd="6" destOrd="0" presId="urn:microsoft.com/office/officeart/2005/8/layout/pList2"/>
    <dgm:cxn modelId="{26D6C3C5-04E4-41DA-8F8D-F81F2EE7E6AE}" type="presParOf" srcId="{F86D2C59-6FBC-498D-8285-2D4957E3B4A6}" destId="{4ECA7A01-1DB7-40D0-A291-B42F1DA1ADD3}" srcOrd="0" destOrd="0" presId="urn:microsoft.com/office/officeart/2005/8/layout/pList2"/>
    <dgm:cxn modelId="{11183002-AAD2-478D-B94A-86E965D4C4D7}" type="presParOf" srcId="{F86D2C59-6FBC-498D-8285-2D4957E3B4A6}" destId="{3A5CF9BE-3B4B-4078-A3A7-BEC2AB41A76F}" srcOrd="1" destOrd="0" presId="urn:microsoft.com/office/officeart/2005/8/layout/pList2"/>
    <dgm:cxn modelId="{27BFE1A7-26A1-4DF3-9E3F-CE095F35C6B4}" type="presParOf" srcId="{F86D2C59-6FBC-498D-8285-2D4957E3B4A6}" destId="{A1FCAB9C-E532-4D6B-8ACA-6BBEC4E37CD0}" srcOrd="2" destOrd="0" presId="urn:microsoft.com/office/officeart/2005/8/layout/pList2"/>
    <dgm:cxn modelId="{804C4588-F84A-4BCF-A3F7-02F921F37F49}" type="presParOf" srcId="{F4A8EC24-F557-411D-8F07-18414292ED22}" destId="{12B86ACD-BF82-474C-A56A-7B1BEAC80178}" srcOrd="7" destOrd="0" presId="urn:microsoft.com/office/officeart/2005/8/layout/pList2"/>
    <dgm:cxn modelId="{74619007-F142-4EFE-8A7C-929A318A0073}" type="presParOf" srcId="{F4A8EC24-F557-411D-8F07-18414292ED22}" destId="{A1DEC75C-8614-420D-9EDA-0BD7F1BFC673}" srcOrd="8" destOrd="0" presId="urn:microsoft.com/office/officeart/2005/8/layout/pList2"/>
    <dgm:cxn modelId="{E754F04F-8CF7-4FE3-B952-AC918EDE4453}" type="presParOf" srcId="{A1DEC75C-8614-420D-9EDA-0BD7F1BFC673}" destId="{6AD53796-76DB-4F43-8936-311A0D47F6FB}" srcOrd="0" destOrd="0" presId="urn:microsoft.com/office/officeart/2005/8/layout/pList2"/>
    <dgm:cxn modelId="{C2404831-8036-44EA-BABC-B82BE92124D8}" type="presParOf" srcId="{A1DEC75C-8614-420D-9EDA-0BD7F1BFC673}" destId="{3444318C-62D0-4C76-AEE5-1D0EC21CE3DF}" srcOrd="1" destOrd="0" presId="urn:microsoft.com/office/officeart/2005/8/layout/pList2"/>
    <dgm:cxn modelId="{7D0E5FD2-97EC-407C-A2C2-4262F6B4BEDF}" type="presParOf" srcId="{A1DEC75C-8614-420D-9EDA-0BD7F1BFC673}" destId="{4A32F230-1E8C-4FB4-A47A-31BE300BB07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0CA03C-AF88-4052-9760-673E941166E1}" type="doc">
      <dgm:prSet loTypeId="urn:microsoft.com/office/officeart/2005/8/layout/arrow5" loCatId="relationship" qsTypeId="urn:microsoft.com/office/officeart/2005/8/quickstyle/simple1" qsCatId="simple" csTypeId="urn:microsoft.com/office/officeart/2005/8/colors/colorful2" csCatId="colorful" phldr="1"/>
      <dgm:spPr/>
      <dgm:t>
        <a:bodyPr/>
        <a:lstStyle/>
        <a:p>
          <a:endParaRPr lang="en-US"/>
        </a:p>
      </dgm:t>
    </dgm:pt>
    <dgm:pt modelId="{5F849797-9602-476A-8FE9-A5D04551925C}">
      <dgm:prSet custT="1"/>
      <dgm:spPr/>
      <dgm:t>
        <a:bodyPr/>
        <a:lstStyle/>
        <a:p>
          <a:r>
            <a:rPr lang="es-PR" sz="1000" b="1" dirty="0"/>
            <a:t>Cuestionarios</a:t>
          </a:r>
          <a:endParaRPr lang="en-US" sz="1000" b="1" dirty="0"/>
        </a:p>
      </dgm:t>
    </dgm:pt>
    <dgm:pt modelId="{BDC26F2E-7BFE-4FFE-AB9C-DF62C6297EE2}" type="parTrans" cxnId="{09346EFF-5715-4280-A0F7-A5A9BF37A7C9}">
      <dgm:prSet/>
      <dgm:spPr/>
      <dgm:t>
        <a:bodyPr/>
        <a:lstStyle/>
        <a:p>
          <a:endParaRPr lang="en-US" sz="2400" b="1"/>
        </a:p>
      </dgm:t>
    </dgm:pt>
    <dgm:pt modelId="{F06104F6-F138-4EEC-9457-922915DC6B68}" type="sibTrans" cxnId="{09346EFF-5715-4280-A0F7-A5A9BF37A7C9}">
      <dgm:prSet/>
      <dgm:spPr/>
      <dgm:t>
        <a:bodyPr/>
        <a:lstStyle/>
        <a:p>
          <a:endParaRPr lang="en-US" sz="2400" b="1"/>
        </a:p>
      </dgm:t>
    </dgm:pt>
    <dgm:pt modelId="{28D85F5C-8F0D-4F73-828B-D04BE6DDC059}">
      <dgm:prSet custT="1"/>
      <dgm:spPr/>
      <dgm:t>
        <a:bodyPr/>
        <a:lstStyle/>
        <a:p>
          <a:r>
            <a:rPr lang="es-PR" sz="1100" b="1"/>
            <a:t>Consultas Clave</a:t>
          </a:r>
          <a:endParaRPr lang="en-US" sz="1100" b="1"/>
        </a:p>
      </dgm:t>
    </dgm:pt>
    <dgm:pt modelId="{BC15AC8A-3CB9-41E7-A8F6-FC14221674C9}" type="parTrans" cxnId="{A5734A7D-BCEC-4F21-A59A-BCA1A372566F}">
      <dgm:prSet/>
      <dgm:spPr/>
      <dgm:t>
        <a:bodyPr/>
        <a:lstStyle/>
        <a:p>
          <a:endParaRPr lang="en-US" sz="2400" b="1"/>
        </a:p>
      </dgm:t>
    </dgm:pt>
    <dgm:pt modelId="{FA514637-CC44-425D-8CB7-00EE92E4F947}" type="sibTrans" cxnId="{A5734A7D-BCEC-4F21-A59A-BCA1A372566F}">
      <dgm:prSet/>
      <dgm:spPr/>
      <dgm:t>
        <a:bodyPr/>
        <a:lstStyle/>
        <a:p>
          <a:endParaRPr lang="en-US" sz="2400" b="1"/>
        </a:p>
      </dgm:t>
    </dgm:pt>
    <dgm:pt modelId="{026F7B01-BBD4-474B-9DC6-432C03406839}">
      <dgm:prSet custT="1"/>
      <dgm:spPr/>
      <dgm:t>
        <a:bodyPr/>
        <a:lstStyle/>
        <a:p>
          <a:r>
            <a:rPr lang="es-PR" sz="1050" b="1"/>
            <a:t>Información en los medios (revistas, noticias, publicaciones)</a:t>
          </a:r>
          <a:endParaRPr lang="en-US" sz="1050" b="1"/>
        </a:p>
      </dgm:t>
    </dgm:pt>
    <dgm:pt modelId="{06C70783-27DB-4CE3-B8F5-0526C4331B9B}" type="parTrans" cxnId="{29FDC683-17CC-447C-AB29-FB1668239B63}">
      <dgm:prSet/>
      <dgm:spPr/>
      <dgm:t>
        <a:bodyPr/>
        <a:lstStyle/>
        <a:p>
          <a:endParaRPr lang="en-US" sz="2400" b="1"/>
        </a:p>
      </dgm:t>
    </dgm:pt>
    <dgm:pt modelId="{F34D8A13-7FF4-430A-BC87-DB0B915E5C9A}" type="sibTrans" cxnId="{29FDC683-17CC-447C-AB29-FB1668239B63}">
      <dgm:prSet/>
      <dgm:spPr/>
      <dgm:t>
        <a:bodyPr/>
        <a:lstStyle/>
        <a:p>
          <a:endParaRPr lang="en-US" sz="2400" b="1"/>
        </a:p>
      </dgm:t>
    </dgm:pt>
    <dgm:pt modelId="{3E131688-8E58-4D33-A6CE-D49BAB9B9800}">
      <dgm:prSet custT="1"/>
      <dgm:spPr/>
      <dgm:t>
        <a:bodyPr/>
        <a:lstStyle/>
        <a:p>
          <a:r>
            <a:rPr lang="en-US" sz="1050" b="1"/>
            <a:t>Diagramas de Causa y Efectoo</a:t>
          </a:r>
        </a:p>
      </dgm:t>
    </dgm:pt>
    <dgm:pt modelId="{979B319C-D73D-4C1C-A8A2-B8768320F5A0}" type="parTrans" cxnId="{96456A86-C7AE-44BF-A3C5-61A5AD0F9361}">
      <dgm:prSet/>
      <dgm:spPr/>
      <dgm:t>
        <a:bodyPr/>
        <a:lstStyle/>
        <a:p>
          <a:endParaRPr lang="en-US" sz="2400" b="1"/>
        </a:p>
      </dgm:t>
    </dgm:pt>
    <dgm:pt modelId="{3326B73A-3D6C-4583-9B02-759E9F058D25}" type="sibTrans" cxnId="{96456A86-C7AE-44BF-A3C5-61A5AD0F9361}">
      <dgm:prSet/>
      <dgm:spPr/>
      <dgm:t>
        <a:bodyPr/>
        <a:lstStyle/>
        <a:p>
          <a:endParaRPr lang="en-US" sz="2400" b="1"/>
        </a:p>
      </dgm:t>
    </dgm:pt>
    <dgm:pt modelId="{4E201706-6A2C-4D11-BA91-3523D911271E}">
      <dgm:prSet custT="1"/>
      <dgm:spPr/>
      <dgm:t>
        <a:bodyPr/>
        <a:lstStyle/>
        <a:p>
          <a:r>
            <a:rPr lang="es-PR" sz="1050" b="1"/>
            <a:t>Documentos y archivos</a:t>
          </a:r>
          <a:endParaRPr lang="en-US" sz="1050" b="1"/>
        </a:p>
      </dgm:t>
    </dgm:pt>
    <dgm:pt modelId="{56BF1CBD-0932-4967-9B6D-9B3339B2FC63}" type="parTrans" cxnId="{BA86C44B-9EA1-4D69-9798-A71379986168}">
      <dgm:prSet/>
      <dgm:spPr/>
      <dgm:t>
        <a:bodyPr/>
        <a:lstStyle/>
        <a:p>
          <a:endParaRPr lang="en-US" sz="2400" b="1"/>
        </a:p>
      </dgm:t>
    </dgm:pt>
    <dgm:pt modelId="{DF97DDDE-E2F9-47B3-85CD-65CB53D925D7}" type="sibTrans" cxnId="{BA86C44B-9EA1-4D69-9798-A71379986168}">
      <dgm:prSet/>
      <dgm:spPr/>
      <dgm:t>
        <a:bodyPr/>
        <a:lstStyle/>
        <a:p>
          <a:endParaRPr lang="en-US" sz="2400" b="1"/>
        </a:p>
      </dgm:t>
    </dgm:pt>
    <dgm:pt modelId="{6F7C4EC3-E952-44F6-B52D-15BE7019C83B}">
      <dgm:prSet custT="1"/>
      <dgm:spPr/>
      <dgm:t>
        <a:bodyPr/>
        <a:lstStyle/>
        <a:p>
          <a:r>
            <a:rPr lang="es-PR" sz="1050" b="1"/>
            <a:t>Ejemplos de trabajos realizados</a:t>
          </a:r>
          <a:endParaRPr lang="en-US" sz="1050" b="1"/>
        </a:p>
      </dgm:t>
    </dgm:pt>
    <dgm:pt modelId="{B0D5CD5D-2CDE-4123-A832-E0CD61C2FD8B}" type="parTrans" cxnId="{CE2B541C-EA2B-4C01-A740-85A3CBA7B321}">
      <dgm:prSet/>
      <dgm:spPr/>
      <dgm:t>
        <a:bodyPr/>
        <a:lstStyle/>
        <a:p>
          <a:endParaRPr lang="en-US" sz="2400" b="1"/>
        </a:p>
      </dgm:t>
    </dgm:pt>
    <dgm:pt modelId="{6BB6148A-C915-4A76-9DB3-56794F7F4F78}" type="sibTrans" cxnId="{CE2B541C-EA2B-4C01-A740-85A3CBA7B321}">
      <dgm:prSet/>
      <dgm:spPr/>
      <dgm:t>
        <a:bodyPr/>
        <a:lstStyle/>
        <a:p>
          <a:endParaRPr lang="en-US" sz="2400" b="1"/>
        </a:p>
      </dgm:t>
    </dgm:pt>
    <dgm:pt modelId="{125BD23C-D3BC-4D67-AA5D-23637C887CDB}">
      <dgm:prSet custT="1"/>
      <dgm:spPr/>
      <dgm:t>
        <a:bodyPr/>
        <a:lstStyle/>
        <a:p>
          <a:r>
            <a:rPr lang="es-PR" sz="1050" b="1"/>
            <a:t>Evaluación de Desempeño</a:t>
          </a:r>
          <a:endParaRPr lang="en-US" sz="1050" b="1"/>
        </a:p>
      </dgm:t>
    </dgm:pt>
    <dgm:pt modelId="{57D5B621-F7C4-4AED-ACD3-3EA4C6FA7F1A}" type="parTrans" cxnId="{0A098F3B-12D9-4DE9-A3E8-1EDCB3A04E27}">
      <dgm:prSet/>
      <dgm:spPr/>
      <dgm:t>
        <a:bodyPr/>
        <a:lstStyle/>
        <a:p>
          <a:endParaRPr lang="en-US" sz="2400" b="1"/>
        </a:p>
      </dgm:t>
    </dgm:pt>
    <dgm:pt modelId="{B08934BB-66DB-4272-B5AF-9D34516342E3}" type="sibTrans" cxnId="{0A098F3B-12D9-4DE9-A3E8-1EDCB3A04E27}">
      <dgm:prSet/>
      <dgm:spPr/>
      <dgm:t>
        <a:bodyPr/>
        <a:lstStyle/>
        <a:p>
          <a:endParaRPr lang="en-US" sz="2400" b="1"/>
        </a:p>
      </dgm:t>
    </dgm:pt>
    <dgm:pt modelId="{814AB1A6-3808-4F1F-B5E5-BC8B7DE01AC4}" type="pres">
      <dgm:prSet presAssocID="{740CA03C-AF88-4052-9760-673E941166E1}" presName="diagram" presStyleCnt="0">
        <dgm:presLayoutVars>
          <dgm:dir/>
          <dgm:resizeHandles val="exact"/>
        </dgm:presLayoutVars>
      </dgm:prSet>
      <dgm:spPr/>
    </dgm:pt>
    <dgm:pt modelId="{3D4AA10C-30DA-43DD-96C2-3008F30EADE8}" type="pres">
      <dgm:prSet presAssocID="{5F849797-9602-476A-8FE9-A5D04551925C}" presName="arrow" presStyleLbl="node1" presStyleIdx="0" presStyleCnt="7" custScaleX="108979">
        <dgm:presLayoutVars>
          <dgm:bulletEnabled val="1"/>
        </dgm:presLayoutVars>
      </dgm:prSet>
      <dgm:spPr/>
    </dgm:pt>
    <dgm:pt modelId="{F903378F-759D-4000-B445-F90BC7011422}" type="pres">
      <dgm:prSet presAssocID="{28D85F5C-8F0D-4F73-828B-D04BE6DDC059}" presName="arrow" presStyleLbl="node1" presStyleIdx="1" presStyleCnt="7">
        <dgm:presLayoutVars>
          <dgm:bulletEnabled val="1"/>
        </dgm:presLayoutVars>
      </dgm:prSet>
      <dgm:spPr/>
    </dgm:pt>
    <dgm:pt modelId="{AC9DE131-7245-4384-A0A6-A60DC46C811F}" type="pres">
      <dgm:prSet presAssocID="{026F7B01-BBD4-474B-9DC6-432C03406839}" presName="arrow" presStyleLbl="node1" presStyleIdx="2" presStyleCnt="7">
        <dgm:presLayoutVars>
          <dgm:bulletEnabled val="1"/>
        </dgm:presLayoutVars>
      </dgm:prSet>
      <dgm:spPr/>
    </dgm:pt>
    <dgm:pt modelId="{5D951351-E07F-4BEC-98F7-6B8817DEA98F}" type="pres">
      <dgm:prSet presAssocID="{3E131688-8E58-4D33-A6CE-D49BAB9B9800}" presName="arrow" presStyleLbl="node1" presStyleIdx="3" presStyleCnt="7">
        <dgm:presLayoutVars>
          <dgm:bulletEnabled val="1"/>
        </dgm:presLayoutVars>
      </dgm:prSet>
      <dgm:spPr/>
    </dgm:pt>
    <dgm:pt modelId="{5873EFEB-240A-4AD2-9294-68C616B57F6F}" type="pres">
      <dgm:prSet presAssocID="{4E201706-6A2C-4D11-BA91-3523D911271E}" presName="arrow" presStyleLbl="node1" presStyleIdx="4" presStyleCnt="7" custScaleX="107729">
        <dgm:presLayoutVars>
          <dgm:bulletEnabled val="1"/>
        </dgm:presLayoutVars>
      </dgm:prSet>
      <dgm:spPr/>
    </dgm:pt>
    <dgm:pt modelId="{AE2F9AEB-9F36-48A0-A89C-B82996C97815}" type="pres">
      <dgm:prSet presAssocID="{6F7C4EC3-E952-44F6-B52D-15BE7019C83B}" presName="arrow" presStyleLbl="node1" presStyleIdx="5" presStyleCnt="7">
        <dgm:presLayoutVars>
          <dgm:bulletEnabled val="1"/>
        </dgm:presLayoutVars>
      </dgm:prSet>
      <dgm:spPr/>
    </dgm:pt>
    <dgm:pt modelId="{FB208FF0-D151-4EE6-A4F6-FFB663952308}" type="pres">
      <dgm:prSet presAssocID="{125BD23C-D3BC-4D67-AA5D-23637C887CDB}" presName="arrow" presStyleLbl="node1" presStyleIdx="6" presStyleCnt="7">
        <dgm:presLayoutVars>
          <dgm:bulletEnabled val="1"/>
        </dgm:presLayoutVars>
      </dgm:prSet>
      <dgm:spPr/>
    </dgm:pt>
  </dgm:ptLst>
  <dgm:cxnLst>
    <dgm:cxn modelId="{19DC2311-3372-4EE8-8FD5-001AAE0771AC}" type="presOf" srcId="{5F849797-9602-476A-8FE9-A5D04551925C}" destId="{3D4AA10C-30DA-43DD-96C2-3008F30EADE8}" srcOrd="0" destOrd="0" presId="urn:microsoft.com/office/officeart/2005/8/layout/arrow5"/>
    <dgm:cxn modelId="{CE2B541C-EA2B-4C01-A740-85A3CBA7B321}" srcId="{740CA03C-AF88-4052-9760-673E941166E1}" destId="{6F7C4EC3-E952-44F6-B52D-15BE7019C83B}" srcOrd="5" destOrd="0" parTransId="{B0D5CD5D-2CDE-4123-A832-E0CD61C2FD8B}" sibTransId="{6BB6148A-C915-4A76-9DB3-56794F7F4F78}"/>
    <dgm:cxn modelId="{B10F562A-519A-44F9-99E2-AF4FF405AE57}" type="presOf" srcId="{026F7B01-BBD4-474B-9DC6-432C03406839}" destId="{AC9DE131-7245-4384-A0A6-A60DC46C811F}" srcOrd="0" destOrd="0" presId="urn:microsoft.com/office/officeart/2005/8/layout/arrow5"/>
    <dgm:cxn modelId="{0A098F3B-12D9-4DE9-A3E8-1EDCB3A04E27}" srcId="{740CA03C-AF88-4052-9760-673E941166E1}" destId="{125BD23C-D3BC-4D67-AA5D-23637C887CDB}" srcOrd="6" destOrd="0" parTransId="{57D5B621-F7C4-4AED-ACD3-3EA4C6FA7F1A}" sibTransId="{B08934BB-66DB-4272-B5AF-9D34516342E3}"/>
    <dgm:cxn modelId="{CADF4C66-F2C6-4076-974D-8316D80551BD}" type="presOf" srcId="{740CA03C-AF88-4052-9760-673E941166E1}" destId="{814AB1A6-3808-4F1F-B5E5-BC8B7DE01AC4}" srcOrd="0" destOrd="0" presId="urn:microsoft.com/office/officeart/2005/8/layout/arrow5"/>
    <dgm:cxn modelId="{BA86C44B-9EA1-4D69-9798-A71379986168}" srcId="{740CA03C-AF88-4052-9760-673E941166E1}" destId="{4E201706-6A2C-4D11-BA91-3523D911271E}" srcOrd="4" destOrd="0" parTransId="{56BF1CBD-0932-4967-9B6D-9B3339B2FC63}" sibTransId="{DF97DDDE-E2F9-47B3-85CD-65CB53D925D7}"/>
    <dgm:cxn modelId="{A5734A7D-BCEC-4F21-A59A-BCA1A372566F}" srcId="{740CA03C-AF88-4052-9760-673E941166E1}" destId="{28D85F5C-8F0D-4F73-828B-D04BE6DDC059}" srcOrd="1" destOrd="0" parTransId="{BC15AC8A-3CB9-41E7-A8F6-FC14221674C9}" sibTransId="{FA514637-CC44-425D-8CB7-00EE92E4F947}"/>
    <dgm:cxn modelId="{29FDC683-17CC-447C-AB29-FB1668239B63}" srcId="{740CA03C-AF88-4052-9760-673E941166E1}" destId="{026F7B01-BBD4-474B-9DC6-432C03406839}" srcOrd="2" destOrd="0" parTransId="{06C70783-27DB-4CE3-B8F5-0526C4331B9B}" sibTransId="{F34D8A13-7FF4-430A-BC87-DB0B915E5C9A}"/>
    <dgm:cxn modelId="{96456A86-C7AE-44BF-A3C5-61A5AD0F9361}" srcId="{740CA03C-AF88-4052-9760-673E941166E1}" destId="{3E131688-8E58-4D33-A6CE-D49BAB9B9800}" srcOrd="3" destOrd="0" parTransId="{979B319C-D73D-4C1C-A8A2-B8768320F5A0}" sibTransId="{3326B73A-3D6C-4583-9B02-759E9F058D25}"/>
    <dgm:cxn modelId="{F0726192-760D-495E-8ABE-D5F644942010}" type="presOf" srcId="{125BD23C-D3BC-4D67-AA5D-23637C887CDB}" destId="{FB208FF0-D151-4EE6-A4F6-FFB663952308}" srcOrd="0" destOrd="0" presId="urn:microsoft.com/office/officeart/2005/8/layout/arrow5"/>
    <dgm:cxn modelId="{FF6965B1-02EE-4F4F-8C47-A95EE0FCEFDB}" type="presOf" srcId="{4E201706-6A2C-4D11-BA91-3523D911271E}" destId="{5873EFEB-240A-4AD2-9294-68C616B57F6F}" srcOrd="0" destOrd="0" presId="urn:microsoft.com/office/officeart/2005/8/layout/arrow5"/>
    <dgm:cxn modelId="{A4A4ACC7-71E7-450F-96F3-6C1393493535}" type="presOf" srcId="{3E131688-8E58-4D33-A6CE-D49BAB9B9800}" destId="{5D951351-E07F-4BEC-98F7-6B8817DEA98F}" srcOrd="0" destOrd="0" presId="urn:microsoft.com/office/officeart/2005/8/layout/arrow5"/>
    <dgm:cxn modelId="{D97CEAD1-CD2A-451E-9DC6-850252772D3F}" type="presOf" srcId="{28D85F5C-8F0D-4F73-828B-D04BE6DDC059}" destId="{F903378F-759D-4000-B445-F90BC7011422}" srcOrd="0" destOrd="0" presId="urn:microsoft.com/office/officeart/2005/8/layout/arrow5"/>
    <dgm:cxn modelId="{9944AFF4-B24F-48FE-A595-89EA18E30238}" type="presOf" srcId="{6F7C4EC3-E952-44F6-B52D-15BE7019C83B}" destId="{AE2F9AEB-9F36-48A0-A89C-B82996C97815}" srcOrd="0" destOrd="0" presId="urn:microsoft.com/office/officeart/2005/8/layout/arrow5"/>
    <dgm:cxn modelId="{09346EFF-5715-4280-A0F7-A5A9BF37A7C9}" srcId="{740CA03C-AF88-4052-9760-673E941166E1}" destId="{5F849797-9602-476A-8FE9-A5D04551925C}" srcOrd="0" destOrd="0" parTransId="{BDC26F2E-7BFE-4FFE-AB9C-DF62C6297EE2}" sibTransId="{F06104F6-F138-4EEC-9457-922915DC6B68}"/>
    <dgm:cxn modelId="{37B098E3-8B88-4A7D-ACBE-968E648C3571}" type="presParOf" srcId="{814AB1A6-3808-4F1F-B5E5-BC8B7DE01AC4}" destId="{3D4AA10C-30DA-43DD-96C2-3008F30EADE8}" srcOrd="0" destOrd="0" presId="urn:microsoft.com/office/officeart/2005/8/layout/arrow5"/>
    <dgm:cxn modelId="{A1CE1233-4757-4EBC-ABC4-9CDE37D0818F}" type="presParOf" srcId="{814AB1A6-3808-4F1F-B5E5-BC8B7DE01AC4}" destId="{F903378F-759D-4000-B445-F90BC7011422}" srcOrd="1" destOrd="0" presId="urn:microsoft.com/office/officeart/2005/8/layout/arrow5"/>
    <dgm:cxn modelId="{BC2D9E6E-9E49-495C-B3EA-993A40697B28}" type="presParOf" srcId="{814AB1A6-3808-4F1F-B5E5-BC8B7DE01AC4}" destId="{AC9DE131-7245-4384-A0A6-A60DC46C811F}" srcOrd="2" destOrd="0" presId="urn:microsoft.com/office/officeart/2005/8/layout/arrow5"/>
    <dgm:cxn modelId="{F2091DA8-ACFF-4BEC-898F-CC332B0EBE95}" type="presParOf" srcId="{814AB1A6-3808-4F1F-B5E5-BC8B7DE01AC4}" destId="{5D951351-E07F-4BEC-98F7-6B8817DEA98F}" srcOrd="3" destOrd="0" presId="urn:microsoft.com/office/officeart/2005/8/layout/arrow5"/>
    <dgm:cxn modelId="{77AFC673-D6A7-41E4-9738-AF6F86B781EC}" type="presParOf" srcId="{814AB1A6-3808-4F1F-B5E5-BC8B7DE01AC4}" destId="{5873EFEB-240A-4AD2-9294-68C616B57F6F}" srcOrd="4" destOrd="0" presId="urn:microsoft.com/office/officeart/2005/8/layout/arrow5"/>
    <dgm:cxn modelId="{8C81D176-74AB-4E4B-BBB5-66B594FD5E76}" type="presParOf" srcId="{814AB1A6-3808-4F1F-B5E5-BC8B7DE01AC4}" destId="{AE2F9AEB-9F36-48A0-A89C-B82996C97815}" srcOrd="5" destOrd="0" presId="urn:microsoft.com/office/officeart/2005/8/layout/arrow5"/>
    <dgm:cxn modelId="{2E26E6DF-EFE4-4861-8944-E051B8D7F976}" type="presParOf" srcId="{814AB1A6-3808-4F1F-B5E5-BC8B7DE01AC4}" destId="{FB208FF0-D151-4EE6-A4F6-FFB663952308}" srcOrd="6" destOrd="0" presId="urn:microsoft.com/office/officeart/2005/8/layout/arrow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11292-5724-4CF3-9B68-C9C37D007AE6}">
      <dsp:nvSpPr>
        <dsp:cNvPr id="0" name=""/>
        <dsp:cNvSpPr/>
      </dsp:nvSpPr>
      <dsp:spPr>
        <a:xfrm>
          <a:off x="-170938" y="660059"/>
          <a:ext cx="4536030" cy="1774162"/>
        </a:xfrm>
        <a:prstGeom prst="rect">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863410B7-CA0F-43F4-960E-9DA7059AF511}">
      <dsp:nvSpPr>
        <dsp:cNvPr id="0" name=""/>
        <dsp:cNvSpPr/>
      </dsp:nvSpPr>
      <dsp:spPr>
        <a:xfrm>
          <a:off x="8859" y="1013512"/>
          <a:ext cx="959411" cy="95753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72B821-D3EB-46EE-BCA0-DA5A1D91AF84}">
      <dsp:nvSpPr>
        <dsp:cNvPr id="0" name=""/>
        <dsp:cNvSpPr/>
      </dsp:nvSpPr>
      <dsp:spPr>
        <a:xfrm>
          <a:off x="1259815" y="681613"/>
          <a:ext cx="3041268" cy="174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434" tIns="184434" rIns="184434" bIns="184434" numCol="1" spcCol="1270" anchor="ctr" anchorCtr="0">
          <a:noAutofit/>
        </a:bodyPr>
        <a:lstStyle/>
        <a:p>
          <a:pPr marL="0" lvl="0" indent="0" algn="l" defTabSz="711200">
            <a:lnSpc>
              <a:spcPct val="100000"/>
            </a:lnSpc>
            <a:spcBef>
              <a:spcPct val="0"/>
            </a:spcBef>
            <a:spcAft>
              <a:spcPct val="35000"/>
            </a:spcAft>
            <a:buNone/>
          </a:pPr>
          <a:r>
            <a:rPr lang="es-PR" sz="1600" kern="1200" dirty="0">
              <a:solidFill>
                <a:schemeClr val="bg1"/>
              </a:solidFill>
            </a:rPr>
            <a:t>Una necesidad es definida como la diferencia entre lo que es y lo que debería ser  </a:t>
          </a:r>
          <a:r>
            <a:rPr lang="es-PR" sz="1600" kern="1200" dirty="0">
              <a:solidFill>
                <a:schemeClr val="bg1"/>
              </a:solidFill>
              <a:latin typeface="+mj-lt"/>
            </a:rPr>
            <a:t>(</a:t>
          </a:r>
          <a:r>
            <a:rPr lang="en-US" sz="1600" b="0" i="0" kern="1200" dirty="0">
              <a:solidFill>
                <a:schemeClr val="bg1"/>
              </a:solidFill>
              <a:effectLst/>
              <a:latin typeface="+mj-lt"/>
            </a:rPr>
            <a:t>Huerta, 2003)</a:t>
          </a:r>
          <a:endParaRPr lang="es-ES" sz="1600" kern="1200" noProof="0" dirty="0">
            <a:solidFill>
              <a:schemeClr val="bg1"/>
            </a:solidFill>
            <a:latin typeface="+mj-lt"/>
          </a:endParaRPr>
        </a:p>
      </dsp:txBody>
      <dsp:txXfrm>
        <a:off x="1259815" y="681613"/>
        <a:ext cx="3041268" cy="1742680"/>
      </dsp:txXfrm>
    </dsp:sp>
    <dsp:sp modelId="{5EDC32A8-8A30-43AA-B28C-4DE1051927E9}">
      <dsp:nvSpPr>
        <dsp:cNvPr id="0" name=""/>
        <dsp:cNvSpPr/>
      </dsp:nvSpPr>
      <dsp:spPr>
        <a:xfrm>
          <a:off x="-230586" y="2957212"/>
          <a:ext cx="4536030" cy="1742680"/>
        </a:xfrm>
        <a:prstGeom prst="rect">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6AC72B6A-45B7-4ABB-9EFD-F5AC17DE9608}">
      <dsp:nvSpPr>
        <dsp:cNvPr id="0" name=""/>
        <dsp:cNvSpPr/>
      </dsp:nvSpPr>
      <dsp:spPr>
        <a:xfrm>
          <a:off x="0" y="3293681"/>
          <a:ext cx="959411" cy="95753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286CCF-EBB1-4A29-B240-4BC3DA177E84}">
      <dsp:nvSpPr>
        <dsp:cNvPr id="0" name=""/>
        <dsp:cNvSpPr/>
      </dsp:nvSpPr>
      <dsp:spPr>
        <a:xfrm>
          <a:off x="1023744" y="2983744"/>
          <a:ext cx="3451582" cy="174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434" tIns="184434" rIns="184434" bIns="184434" numCol="1" spcCol="1270" rtlCol="0" anchor="ctr" anchorCtr="0">
          <a:noAutofit/>
        </a:bodyPr>
        <a:lstStyle/>
        <a:p>
          <a:pPr marL="0" lvl="0" indent="0" algn="l" defTabSz="622300" rtl="0">
            <a:lnSpc>
              <a:spcPct val="100000"/>
            </a:lnSpc>
            <a:spcBef>
              <a:spcPct val="0"/>
            </a:spcBef>
            <a:spcAft>
              <a:spcPct val="35000"/>
            </a:spcAft>
            <a:buNone/>
          </a:pPr>
          <a:r>
            <a:rPr lang="es-ES" sz="1400" b="1" i="0" kern="1200" dirty="0">
              <a:solidFill>
                <a:schemeClr val="bg1"/>
              </a:solidFill>
            </a:rPr>
            <a:t>Hecho o circunstancia en que alguien o algo es necesario.</a:t>
          </a:r>
        </a:p>
        <a:p>
          <a:pPr marL="0" lvl="0" indent="0" algn="l" defTabSz="622300">
            <a:lnSpc>
              <a:spcPct val="100000"/>
            </a:lnSpc>
            <a:spcBef>
              <a:spcPct val="0"/>
            </a:spcBef>
            <a:spcAft>
              <a:spcPct val="35000"/>
            </a:spcAft>
            <a:buNone/>
          </a:pPr>
          <a:r>
            <a:rPr lang="es-ES" sz="1400" b="0" i="0" kern="1200" dirty="0">
              <a:solidFill>
                <a:schemeClr val="bg1"/>
              </a:solidFill>
            </a:rPr>
            <a:t>“Justifica la medida en la necesidad de recopilar los datos aportados en los últimos pasos realizados para estudiar o determinar los pasos a seguir”.</a:t>
          </a:r>
          <a:endParaRPr lang="es-ES" sz="1400" kern="1200" noProof="0" dirty="0">
            <a:solidFill>
              <a:schemeClr val="bg1"/>
            </a:solidFill>
          </a:endParaRPr>
        </a:p>
      </dsp:txBody>
      <dsp:txXfrm>
        <a:off x="1023744" y="2983744"/>
        <a:ext cx="3451582" cy="1742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C37AC-8710-4D11-880B-DCED0D9E1B82}">
      <dsp:nvSpPr>
        <dsp:cNvPr id="0" name=""/>
        <dsp:cNvSpPr/>
      </dsp:nvSpPr>
      <dsp:spPr>
        <a:xfrm>
          <a:off x="2197037" y="65221"/>
          <a:ext cx="1778124" cy="11557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t>Identificar</a:t>
          </a:r>
          <a:r>
            <a:rPr lang="en-US" sz="1500" b="1" kern="1200" dirty="0"/>
            <a:t> las </a:t>
          </a:r>
          <a:r>
            <a:rPr lang="en-US" sz="1500" b="1" kern="1200" dirty="0" err="1"/>
            <a:t>necesidades</a:t>
          </a:r>
          <a:endParaRPr lang="en-US" sz="1500" b="1" kern="1200" dirty="0"/>
        </a:p>
      </dsp:txBody>
      <dsp:txXfrm>
        <a:off x="2253458" y="121642"/>
        <a:ext cx="1665282" cy="1042938"/>
      </dsp:txXfrm>
    </dsp:sp>
    <dsp:sp modelId="{ABE8F43A-A93D-4BC7-BFFA-7B4C5DA160D6}">
      <dsp:nvSpPr>
        <dsp:cNvPr id="0" name=""/>
        <dsp:cNvSpPr/>
      </dsp:nvSpPr>
      <dsp:spPr>
        <a:xfrm>
          <a:off x="778007" y="643112"/>
          <a:ext cx="4616185" cy="4616185"/>
        </a:xfrm>
        <a:custGeom>
          <a:avLst/>
          <a:gdLst/>
          <a:ahLst/>
          <a:cxnLst/>
          <a:rect l="0" t="0" r="0" b="0"/>
          <a:pathLst>
            <a:path>
              <a:moveTo>
                <a:pt x="3209357" y="183236"/>
              </a:moveTo>
              <a:arcTo wR="2308092" hR="2308092" stAng="17579062" swAng="1960392"/>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864F4D3-F3E5-47D6-9730-928030653CA9}">
      <dsp:nvSpPr>
        <dsp:cNvPr id="0" name=""/>
        <dsp:cNvSpPr/>
      </dsp:nvSpPr>
      <dsp:spPr>
        <a:xfrm>
          <a:off x="4392164" y="1660074"/>
          <a:ext cx="1778124" cy="1155780"/>
        </a:xfrm>
        <a:prstGeom prst="roundRect">
          <a:avLst/>
        </a:prstGeom>
        <a:solidFill>
          <a:schemeClr val="accent2">
            <a:hueOff val="-332956"/>
            <a:satOff val="-147"/>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t>Seleccionar</a:t>
          </a:r>
          <a:r>
            <a:rPr lang="en-US" sz="1500" b="1" kern="1200" dirty="0"/>
            <a:t> </a:t>
          </a:r>
          <a:r>
            <a:rPr lang="en-US" sz="1500" b="1" kern="1200" dirty="0" err="1"/>
            <a:t>intervenciones</a:t>
          </a:r>
          <a:r>
            <a:rPr lang="en-US" sz="1500" b="1" kern="1200" dirty="0"/>
            <a:t> </a:t>
          </a:r>
          <a:r>
            <a:rPr lang="en-US" sz="1500" b="1" kern="1200" dirty="0" err="1"/>
            <a:t>relevantes</a:t>
          </a:r>
          <a:r>
            <a:rPr lang="en-US" sz="1500" b="1" kern="1200" dirty="0"/>
            <a:t> </a:t>
          </a:r>
          <a:r>
            <a:rPr lang="en-US" sz="1500" b="1" kern="1200" dirty="0" err="1"/>
            <a:t>basadas</a:t>
          </a:r>
          <a:r>
            <a:rPr lang="en-US" sz="1500" b="1" kern="1200" dirty="0"/>
            <a:t> </a:t>
          </a:r>
          <a:r>
            <a:rPr lang="en-US" sz="1500" b="1" kern="1200" dirty="0" err="1"/>
            <a:t>en</a:t>
          </a:r>
          <a:r>
            <a:rPr lang="en-US" sz="1500" b="1" kern="1200" dirty="0"/>
            <a:t> </a:t>
          </a:r>
          <a:r>
            <a:rPr lang="en-US" sz="1500" b="1" kern="1200" dirty="0" err="1"/>
            <a:t>evidencia</a:t>
          </a:r>
          <a:endParaRPr lang="en-US" sz="1500" b="1" kern="1200" dirty="0"/>
        </a:p>
      </dsp:txBody>
      <dsp:txXfrm>
        <a:off x="4448585" y="1716495"/>
        <a:ext cx="1665282" cy="1042938"/>
      </dsp:txXfrm>
    </dsp:sp>
    <dsp:sp modelId="{ED91C2C8-0523-46DA-B561-F3EC16CD8371}">
      <dsp:nvSpPr>
        <dsp:cNvPr id="0" name=""/>
        <dsp:cNvSpPr/>
      </dsp:nvSpPr>
      <dsp:spPr>
        <a:xfrm>
          <a:off x="778007" y="643112"/>
          <a:ext cx="4616185" cy="4616185"/>
        </a:xfrm>
        <a:custGeom>
          <a:avLst/>
          <a:gdLst/>
          <a:ahLst/>
          <a:cxnLst/>
          <a:rect l="0" t="0" r="0" b="0"/>
          <a:pathLst>
            <a:path>
              <a:moveTo>
                <a:pt x="4613033" y="2187491"/>
              </a:moveTo>
              <a:arcTo wR="2308092" hR="2308092" stAng="21420291" swAng="2195422"/>
            </a:path>
          </a:pathLst>
        </a:custGeom>
        <a:noFill/>
        <a:ln w="6350" cap="flat" cmpd="sng" algn="ctr">
          <a:solidFill>
            <a:schemeClr val="accent2">
              <a:hueOff val="-332956"/>
              <a:satOff val="-147"/>
              <a:lumOff val="392"/>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4479CE-21DE-4F75-B77A-76C73FF18B45}">
      <dsp:nvSpPr>
        <dsp:cNvPr id="0" name=""/>
        <dsp:cNvSpPr/>
      </dsp:nvSpPr>
      <dsp:spPr>
        <a:xfrm>
          <a:off x="3553701" y="4240601"/>
          <a:ext cx="1778124" cy="1155780"/>
        </a:xfrm>
        <a:prstGeom prst="roundRect">
          <a:avLst/>
        </a:prstGeom>
        <a:solidFill>
          <a:schemeClr val="accent2">
            <a:hueOff val="-665912"/>
            <a:satOff val="-293"/>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b="1" kern="1200" dirty="0"/>
        </a:p>
      </dsp:txBody>
      <dsp:txXfrm>
        <a:off x="3610122" y="4297022"/>
        <a:ext cx="1665282" cy="1042938"/>
      </dsp:txXfrm>
    </dsp:sp>
    <dsp:sp modelId="{C53B5FE6-7E34-4086-83F8-B3874FD25EDB}">
      <dsp:nvSpPr>
        <dsp:cNvPr id="0" name=""/>
        <dsp:cNvSpPr/>
      </dsp:nvSpPr>
      <dsp:spPr>
        <a:xfrm>
          <a:off x="778007" y="643112"/>
          <a:ext cx="4616185" cy="4616185"/>
        </a:xfrm>
        <a:custGeom>
          <a:avLst/>
          <a:gdLst/>
          <a:ahLst/>
          <a:cxnLst/>
          <a:rect l="0" t="0" r="0" b="0"/>
          <a:pathLst>
            <a:path>
              <a:moveTo>
                <a:pt x="2766532" y="4570199"/>
              </a:moveTo>
              <a:arcTo wR="2308092" hR="2308092" stAng="4712615" swAng="1374770"/>
            </a:path>
          </a:pathLst>
        </a:custGeom>
        <a:noFill/>
        <a:ln w="6350" cap="flat" cmpd="sng" algn="ctr">
          <a:solidFill>
            <a:schemeClr val="accent2">
              <a:hueOff val="-665912"/>
              <a:satOff val="-293"/>
              <a:lumOff val="784"/>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6A7D13-F655-46D3-A83E-4859B5483495}">
      <dsp:nvSpPr>
        <dsp:cNvPr id="0" name=""/>
        <dsp:cNvSpPr/>
      </dsp:nvSpPr>
      <dsp:spPr>
        <a:xfrm>
          <a:off x="840374" y="4240601"/>
          <a:ext cx="1778124" cy="1155780"/>
        </a:xfrm>
        <a:prstGeom prst="roundRect">
          <a:avLst/>
        </a:prstGeom>
        <a:solidFill>
          <a:schemeClr val="accent2">
            <a:hueOff val="-998868"/>
            <a:satOff val="-440"/>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b="1" kern="1200" dirty="0"/>
        </a:p>
      </dsp:txBody>
      <dsp:txXfrm>
        <a:off x="896795" y="4297022"/>
        <a:ext cx="1665282" cy="1042938"/>
      </dsp:txXfrm>
    </dsp:sp>
    <dsp:sp modelId="{CC07BDFB-52E8-48C8-A2A4-B40426C71D08}">
      <dsp:nvSpPr>
        <dsp:cNvPr id="0" name=""/>
        <dsp:cNvSpPr/>
      </dsp:nvSpPr>
      <dsp:spPr>
        <a:xfrm>
          <a:off x="778007" y="643112"/>
          <a:ext cx="4616185" cy="4616185"/>
        </a:xfrm>
        <a:custGeom>
          <a:avLst/>
          <a:gdLst/>
          <a:ahLst/>
          <a:cxnLst/>
          <a:rect l="0" t="0" r="0" b="0"/>
          <a:pathLst>
            <a:path>
              <a:moveTo>
                <a:pt x="385526" y="3585211"/>
              </a:moveTo>
              <a:arcTo wR="2308092" hR="2308092" stAng="8784287" swAng="2195422"/>
            </a:path>
          </a:pathLst>
        </a:custGeom>
        <a:noFill/>
        <a:ln w="6350" cap="flat" cmpd="sng" algn="ctr">
          <a:solidFill>
            <a:schemeClr val="accent2">
              <a:hueOff val="-998868"/>
              <a:satOff val="-440"/>
              <a:lumOff val="1177"/>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C6841C-E6F8-4495-BD61-19EFE2AEEDD5}">
      <dsp:nvSpPr>
        <dsp:cNvPr id="0" name=""/>
        <dsp:cNvSpPr/>
      </dsp:nvSpPr>
      <dsp:spPr>
        <a:xfrm>
          <a:off x="1911" y="1660074"/>
          <a:ext cx="1778124" cy="1155780"/>
        </a:xfrm>
        <a:prstGeom prst="roundRect">
          <a:avLst/>
        </a:prstGeom>
        <a:solidFill>
          <a:schemeClr val="accent2">
            <a:hueOff val="-1331824"/>
            <a:satOff val="-586"/>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b="1" kern="1200" dirty="0"/>
        </a:p>
      </dsp:txBody>
      <dsp:txXfrm>
        <a:off x="58332" y="1716495"/>
        <a:ext cx="1665282" cy="1042938"/>
      </dsp:txXfrm>
    </dsp:sp>
    <dsp:sp modelId="{242746CE-9866-4FB2-A755-BE7AA775594B}">
      <dsp:nvSpPr>
        <dsp:cNvPr id="0" name=""/>
        <dsp:cNvSpPr/>
      </dsp:nvSpPr>
      <dsp:spPr>
        <a:xfrm>
          <a:off x="778007" y="643112"/>
          <a:ext cx="4616185" cy="4616185"/>
        </a:xfrm>
        <a:custGeom>
          <a:avLst/>
          <a:gdLst/>
          <a:ahLst/>
          <a:cxnLst/>
          <a:rect l="0" t="0" r="0" b="0"/>
          <a:pathLst>
            <a:path>
              <a:moveTo>
                <a:pt x="402345" y="1006010"/>
              </a:moveTo>
              <a:arcTo wR="2308092" hR="2308092" stAng="12860546" swAng="1960392"/>
            </a:path>
          </a:pathLst>
        </a:custGeom>
        <a:noFill/>
        <a:ln w="6350" cap="flat" cmpd="sng" algn="ctr">
          <a:solidFill>
            <a:schemeClr val="accent2">
              <a:hueOff val="-1331824"/>
              <a:satOff val="-586"/>
              <a:lumOff val="1569"/>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AD3B9-CFAA-4F01-95C0-E337F9246E01}">
      <dsp:nvSpPr>
        <dsp:cNvPr id="0" name=""/>
        <dsp:cNvSpPr/>
      </dsp:nvSpPr>
      <dsp:spPr>
        <a:xfrm>
          <a:off x="340055" y="944406"/>
          <a:ext cx="4342456" cy="4342456"/>
        </a:xfrm>
        <a:prstGeom prst="pie">
          <a:avLst>
            <a:gd name="adj1" fmla="val 1620000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R" sz="1500" b="1" kern="1200" dirty="0"/>
            <a:t>Enfoque basado en las necesidades y el contexto </a:t>
          </a:r>
          <a:endParaRPr lang="en-US" sz="1500" b="1" kern="1200" dirty="0"/>
        </a:p>
      </dsp:txBody>
      <dsp:txXfrm>
        <a:off x="2560911" y="1747760"/>
        <a:ext cx="1602573" cy="1292397"/>
      </dsp:txXfrm>
    </dsp:sp>
    <dsp:sp modelId="{9AA3EA92-FCA8-4C77-A287-89AE6824CAAC}">
      <dsp:nvSpPr>
        <dsp:cNvPr id="0" name=""/>
        <dsp:cNvSpPr/>
      </dsp:nvSpPr>
      <dsp:spPr>
        <a:xfrm>
          <a:off x="322065" y="941769"/>
          <a:ext cx="4342456" cy="4342456"/>
        </a:xfrm>
        <a:prstGeom prst="pie">
          <a:avLst>
            <a:gd name="adj1" fmla="val 0"/>
            <a:gd name="adj2" fmla="val 54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Análisis de </a:t>
          </a:r>
          <a:r>
            <a:rPr lang="en-US" sz="1500" b="1" kern="1200" dirty="0" err="1"/>
            <a:t>datos</a:t>
          </a:r>
          <a:r>
            <a:rPr lang="en-US" sz="1500" b="1" kern="1200" dirty="0"/>
            <a:t> </a:t>
          </a:r>
          <a:r>
            <a:rPr lang="en-US" sz="1500" b="1" kern="1200" dirty="0" err="1"/>
            <a:t>riguroso</a:t>
          </a:r>
          <a:endParaRPr lang="en-US" sz="1500" b="1" kern="1200" dirty="0"/>
        </a:p>
      </dsp:txBody>
      <dsp:txXfrm>
        <a:off x="2570837" y="3190541"/>
        <a:ext cx="1602573" cy="1292397"/>
      </dsp:txXfrm>
    </dsp:sp>
    <dsp:sp modelId="{2D2990D9-DDEC-4C7E-8D98-8ABEA8503705}">
      <dsp:nvSpPr>
        <dsp:cNvPr id="0" name=""/>
        <dsp:cNvSpPr/>
      </dsp:nvSpPr>
      <dsp:spPr>
        <a:xfrm>
          <a:off x="322065" y="941769"/>
          <a:ext cx="4342456" cy="4342456"/>
        </a:xfrm>
        <a:prstGeom prst="pie">
          <a:avLst>
            <a:gd name="adj1" fmla="val 5400000"/>
            <a:gd name="adj2" fmla="val 108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err="1"/>
            <a:t>Identificación</a:t>
          </a:r>
          <a:r>
            <a:rPr lang="en-US" sz="1500" b="1" kern="1200" dirty="0"/>
            <a:t> de las </a:t>
          </a:r>
          <a:r>
            <a:rPr lang="en-US" sz="1500" b="1" kern="1200" dirty="0" err="1"/>
            <a:t>necesidades</a:t>
          </a:r>
          <a:r>
            <a:rPr lang="en-US" sz="1500" b="1" kern="1200" dirty="0"/>
            <a:t> de forma </a:t>
          </a:r>
          <a:r>
            <a:rPr lang="en-US" sz="1500" b="1" kern="1200" dirty="0" err="1"/>
            <a:t>colaborativa</a:t>
          </a:r>
          <a:endParaRPr lang="en-US" sz="1500" b="1" kern="1200" dirty="0"/>
        </a:p>
      </dsp:txBody>
      <dsp:txXfrm>
        <a:off x="813176" y="3190541"/>
        <a:ext cx="1602573" cy="1292397"/>
      </dsp:txXfrm>
    </dsp:sp>
    <dsp:sp modelId="{AD65BF1E-12A1-4D20-86E4-2DA281545405}">
      <dsp:nvSpPr>
        <dsp:cNvPr id="0" name=""/>
        <dsp:cNvSpPr/>
      </dsp:nvSpPr>
      <dsp:spPr>
        <a:xfrm>
          <a:off x="322065" y="941769"/>
          <a:ext cx="4342456" cy="4342456"/>
        </a:xfrm>
        <a:prstGeom prst="pie">
          <a:avLst>
            <a:gd name="adj1" fmla="val 108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err="1"/>
            <a:t>Participación</a:t>
          </a:r>
          <a:r>
            <a:rPr lang="en-US" sz="1500" b="1" kern="1200" dirty="0"/>
            <a:t> de los </a:t>
          </a:r>
          <a:r>
            <a:rPr lang="en-US" sz="1500" b="1" kern="1200" dirty="0" err="1"/>
            <a:t>grupos</a:t>
          </a:r>
          <a:r>
            <a:rPr lang="en-US" sz="1500" b="1" kern="1200" dirty="0"/>
            <a:t> de </a:t>
          </a:r>
          <a:r>
            <a:rPr lang="en-US" sz="1500" b="1" kern="1200" dirty="0" err="1"/>
            <a:t>interés</a:t>
          </a:r>
          <a:endParaRPr lang="en-US" sz="1500" b="1" kern="1200" dirty="0"/>
        </a:p>
      </dsp:txBody>
      <dsp:txXfrm>
        <a:off x="813176" y="1743056"/>
        <a:ext cx="1602573" cy="12923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82840-DFDF-46C0-B6D0-BB3B6EA190CF}">
      <dsp:nvSpPr>
        <dsp:cNvPr id="0" name=""/>
        <dsp:cNvSpPr/>
      </dsp:nvSpPr>
      <dsp:spPr>
        <a:xfrm>
          <a:off x="1375381" y="1095921"/>
          <a:ext cx="681763" cy="68176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5C629B-A348-4442-9854-6639F243A036}">
      <dsp:nvSpPr>
        <dsp:cNvPr id="0" name=""/>
        <dsp:cNvSpPr/>
      </dsp:nvSpPr>
      <dsp:spPr>
        <a:xfrm>
          <a:off x="118994" y="2268052"/>
          <a:ext cx="32475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pPr>
          <a:r>
            <a:rPr lang="es-ES" sz="2000" kern="1200" noProof="0"/>
            <a:t>Exploración </a:t>
          </a:r>
          <a:endParaRPr lang="es-ES" sz="2000" kern="1200" noProof="0" dirty="0"/>
        </a:p>
      </dsp:txBody>
      <dsp:txXfrm>
        <a:off x="118994" y="2268052"/>
        <a:ext cx="3247537" cy="720000"/>
      </dsp:txXfrm>
    </dsp:sp>
    <dsp:sp modelId="{835FF382-504E-4BBF-8487-A321A7034E3E}">
      <dsp:nvSpPr>
        <dsp:cNvPr id="0" name=""/>
        <dsp:cNvSpPr/>
      </dsp:nvSpPr>
      <dsp:spPr>
        <a:xfrm>
          <a:off x="5078408" y="923698"/>
          <a:ext cx="907422" cy="90742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CE426D-B6AC-440B-A47F-3FDB6A8600E6}">
      <dsp:nvSpPr>
        <dsp:cNvPr id="0" name=""/>
        <dsp:cNvSpPr/>
      </dsp:nvSpPr>
      <dsp:spPr>
        <a:xfrm>
          <a:off x="3895101" y="2354134"/>
          <a:ext cx="32475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pPr>
          <a:r>
            <a:rPr lang="es-ES" sz="2000" kern="1200" noProof="0"/>
            <a:t>Recopilación de Datos</a:t>
          </a:r>
          <a:endParaRPr lang="es-ES" sz="2000" kern="1200" noProof="0" dirty="0"/>
        </a:p>
      </dsp:txBody>
      <dsp:txXfrm>
        <a:off x="3895101" y="2354134"/>
        <a:ext cx="3247537" cy="720000"/>
      </dsp:txXfrm>
    </dsp:sp>
    <dsp:sp modelId="{4F5D0D24-1345-49A4-8F73-49183F4D5271}">
      <dsp:nvSpPr>
        <dsp:cNvPr id="0" name=""/>
        <dsp:cNvSpPr/>
      </dsp:nvSpPr>
      <dsp:spPr>
        <a:xfrm>
          <a:off x="8894265" y="923698"/>
          <a:ext cx="907422" cy="9074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4C5DAA-F441-4E57-A5A2-7094A6037365}">
      <dsp:nvSpPr>
        <dsp:cNvPr id="0" name=""/>
        <dsp:cNvSpPr/>
      </dsp:nvSpPr>
      <dsp:spPr>
        <a:xfrm>
          <a:off x="7729306" y="2345278"/>
          <a:ext cx="32475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pPr>
          <a:r>
            <a:rPr lang="es-ES" sz="2000" kern="1200" noProof="0"/>
            <a:t>Utilización</a:t>
          </a:r>
          <a:endParaRPr lang="es-ES" sz="2000" kern="1200" noProof="0" dirty="0"/>
        </a:p>
      </dsp:txBody>
      <dsp:txXfrm>
        <a:off x="7729306" y="2345278"/>
        <a:ext cx="3247537"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D87EB-7521-4059-9D8A-339836D2D5B8}">
      <dsp:nvSpPr>
        <dsp:cNvPr id="0" name=""/>
        <dsp:cNvSpPr/>
      </dsp:nvSpPr>
      <dsp:spPr>
        <a:xfrm>
          <a:off x="0" y="545222"/>
          <a:ext cx="10023475" cy="1149490"/>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480E5B-E8B0-48AF-859A-18C6120F9729}">
      <dsp:nvSpPr>
        <dsp:cNvPr id="0" name=""/>
        <dsp:cNvSpPr/>
      </dsp:nvSpPr>
      <dsp:spPr>
        <a:xfrm>
          <a:off x="308522" y="528036"/>
          <a:ext cx="1741931" cy="69540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8000" b="-9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17033F-D279-44DF-B151-839D04656061}">
      <dsp:nvSpPr>
        <dsp:cNvPr id="0" name=""/>
        <dsp:cNvSpPr/>
      </dsp:nvSpPr>
      <dsp:spPr>
        <a:xfrm rot="10800000">
          <a:off x="308522" y="1507245"/>
          <a:ext cx="1741931" cy="3714620"/>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PR" sz="1800" b="1" u="sng" kern="1200" dirty="0">
              <a:effectLst/>
              <a:latin typeface="Calibri" panose="020F0502020204030204" pitchFamily="34" charset="0"/>
              <a:ea typeface="Calibri" panose="020F0502020204030204" pitchFamily="34" charset="0"/>
              <a:cs typeface="Times New Roman" panose="02020603050405020304" pitchFamily="18" charset="0"/>
            </a:rPr>
            <a:t>Entrevista</a:t>
          </a:r>
        </a:p>
        <a:p>
          <a:pPr marL="0" lvl="0" indent="0" algn="ctr" defTabSz="800100">
            <a:lnSpc>
              <a:spcPct val="90000"/>
            </a:lnSpc>
            <a:spcBef>
              <a:spcPct val="0"/>
            </a:spcBef>
            <a:spcAft>
              <a:spcPct val="35000"/>
            </a:spcAft>
            <a:buNone/>
          </a:pPr>
          <a:endParaRPr lang="es-PR" sz="1500" kern="1200" dirty="0">
            <a:effectLst/>
            <a:latin typeface="Calibri" panose="020F0502020204030204" pitchFamily="34" charset="0"/>
            <a:cs typeface="Times New Roman" panose="02020603050405020304" pitchFamily="18" charset="0"/>
          </a:endParaRPr>
        </a:p>
        <a:p>
          <a:pPr marL="0" lvl="0" indent="0" algn="ctr" defTabSz="800100">
            <a:lnSpc>
              <a:spcPct val="90000"/>
            </a:lnSpc>
            <a:spcBef>
              <a:spcPct val="0"/>
            </a:spcBef>
            <a:spcAft>
              <a:spcPct val="35000"/>
            </a:spcAft>
            <a:buNone/>
          </a:pPr>
          <a:r>
            <a:rPr lang="es-PR" sz="1500" kern="1200" dirty="0">
              <a:effectLst/>
              <a:latin typeface="Calibri" panose="020F0502020204030204" pitchFamily="34" charset="0"/>
              <a:cs typeface="Times New Roman" panose="02020603050405020304" pitchFamily="18" charset="0"/>
            </a:rPr>
            <a:t>-Es la técnica más utilizada </a:t>
          </a:r>
        </a:p>
        <a:p>
          <a:pPr marL="0" lvl="0" indent="0" algn="ctr" defTabSz="800100">
            <a:lnSpc>
              <a:spcPct val="90000"/>
            </a:lnSpc>
            <a:spcBef>
              <a:spcPct val="0"/>
            </a:spcBef>
            <a:spcAft>
              <a:spcPct val="35000"/>
            </a:spcAft>
            <a:buNone/>
          </a:pPr>
          <a:r>
            <a:rPr lang="es-PR" sz="1500" kern="1200" dirty="0"/>
            <a:t>- Es un intercambio de ideas u opiniones mediante una conversación que se da entre dos o más personas.</a:t>
          </a:r>
        </a:p>
        <a:p>
          <a:pPr marL="0" lvl="0" indent="0" algn="ctr" defTabSz="800100">
            <a:lnSpc>
              <a:spcPct val="90000"/>
            </a:lnSpc>
            <a:spcBef>
              <a:spcPct val="0"/>
            </a:spcBef>
            <a:spcAft>
              <a:spcPct val="35000"/>
            </a:spcAft>
            <a:buNone/>
          </a:pPr>
          <a:r>
            <a:rPr lang="es-PR" sz="1500" kern="1200" dirty="0"/>
            <a:t>- Puede ser estructurada o no estructurada /libre</a:t>
          </a:r>
        </a:p>
        <a:p>
          <a:pPr marL="0" lvl="0" indent="0" algn="ctr" defTabSz="800100">
            <a:lnSpc>
              <a:spcPct val="90000"/>
            </a:lnSpc>
            <a:spcBef>
              <a:spcPct val="0"/>
            </a:spcBef>
            <a:spcAft>
              <a:spcPct val="35000"/>
            </a:spcAft>
            <a:buNone/>
          </a:pPr>
          <a:endParaRPr lang="en-US" sz="1500" kern="1200" dirty="0"/>
        </a:p>
      </dsp:txBody>
      <dsp:txXfrm rot="10800000">
        <a:off x="362092" y="1507245"/>
        <a:ext cx="1634791" cy="3661050"/>
      </dsp:txXfrm>
    </dsp:sp>
    <dsp:sp modelId="{01E9C343-E4E7-4523-8EAD-D250CEFB4FCB}">
      <dsp:nvSpPr>
        <dsp:cNvPr id="0" name=""/>
        <dsp:cNvSpPr/>
      </dsp:nvSpPr>
      <dsp:spPr>
        <a:xfrm>
          <a:off x="2224646" y="522035"/>
          <a:ext cx="1741931" cy="71550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4000" b="-9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F97315-1D73-4621-A182-995F47170ECC}">
      <dsp:nvSpPr>
        <dsp:cNvPr id="0" name=""/>
        <dsp:cNvSpPr/>
      </dsp:nvSpPr>
      <dsp:spPr>
        <a:xfrm rot="10800000">
          <a:off x="2224646" y="1519400"/>
          <a:ext cx="1741931" cy="3698413"/>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PR" sz="1800" b="1" u="sng" kern="1200" dirty="0">
              <a:effectLst/>
              <a:latin typeface="Calibri" panose="020F0502020204030204" pitchFamily="34" charset="0"/>
              <a:ea typeface="Calibri" panose="020F0502020204030204" pitchFamily="34" charset="0"/>
              <a:cs typeface="Times New Roman" panose="02020603050405020304" pitchFamily="18" charset="0"/>
            </a:rPr>
            <a:t>Encuesta</a:t>
          </a:r>
        </a:p>
        <a:p>
          <a:pPr marL="0" lvl="0" indent="0" algn="ctr" defTabSz="800100">
            <a:lnSpc>
              <a:spcPct val="90000"/>
            </a:lnSpc>
            <a:spcBef>
              <a:spcPct val="0"/>
            </a:spcBef>
            <a:spcAft>
              <a:spcPct val="35000"/>
            </a:spcAft>
            <a:buNone/>
          </a:pPr>
          <a:endParaRPr lang="es-PR" sz="1500" b="0" u="none" kern="1200" dirty="0">
            <a:effectLst/>
            <a:latin typeface="Calibri" panose="020F0502020204030204" pitchFamily="34" charset="0"/>
            <a:cs typeface="Times New Roman" panose="02020603050405020304" pitchFamily="18" charset="0"/>
          </a:endParaRPr>
        </a:p>
        <a:p>
          <a:pPr marL="0" lvl="0" indent="0" algn="ctr" defTabSz="800100">
            <a:lnSpc>
              <a:spcPct val="90000"/>
            </a:lnSpc>
            <a:spcBef>
              <a:spcPct val="0"/>
            </a:spcBef>
            <a:spcAft>
              <a:spcPct val="35000"/>
            </a:spcAft>
            <a:buNone/>
          </a:pPr>
          <a:r>
            <a:rPr lang="es-PR" sz="1500" b="0" u="none" kern="1200" dirty="0">
              <a:effectLst/>
              <a:latin typeface="Calibri" panose="020F0502020204030204" pitchFamily="34" charset="0"/>
              <a:cs typeface="Times New Roman" panose="02020603050405020304" pitchFamily="18" charset="0"/>
            </a:rPr>
            <a:t>- Tiene la ventaja de que puede ser autoadministrada-Es importante que los ítems o preguntas se redacten de forma clara y que recojan la información precisa que se quiere auscultar</a:t>
          </a:r>
          <a:endParaRPr lang="en-US" sz="1500" b="0" u="none" kern="1200" dirty="0"/>
        </a:p>
      </dsp:txBody>
      <dsp:txXfrm rot="10800000">
        <a:off x="2278216" y="1519400"/>
        <a:ext cx="1634791" cy="3644843"/>
      </dsp:txXfrm>
    </dsp:sp>
    <dsp:sp modelId="{76116982-51C0-4569-AD3E-EED826068987}">
      <dsp:nvSpPr>
        <dsp:cNvPr id="0" name=""/>
        <dsp:cNvSpPr/>
      </dsp:nvSpPr>
      <dsp:spPr>
        <a:xfrm>
          <a:off x="4140771" y="542310"/>
          <a:ext cx="1741931" cy="66685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4000" b="-10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A0434C-E716-47BD-AF90-23E3FF630596}">
      <dsp:nvSpPr>
        <dsp:cNvPr id="0" name=""/>
        <dsp:cNvSpPr/>
      </dsp:nvSpPr>
      <dsp:spPr>
        <a:xfrm rot="10800000">
          <a:off x="4140771" y="1507245"/>
          <a:ext cx="1741931" cy="3714620"/>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PR" sz="1800" b="1" u="sng" kern="1200" dirty="0">
              <a:effectLst/>
              <a:latin typeface="Calibri" panose="020F0502020204030204" pitchFamily="34" charset="0"/>
              <a:ea typeface="Calibri" panose="020F0502020204030204" pitchFamily="34" charset="0"/>
              <a:cs typeface="Times New Roman" panose="02020603050405020304" pitchFamily="18" charset="0"/>
            </a:rPr>
            <a:t>Observación</a:t>
          </a:r>
        </a:p>
        <a:p>
          <a:pPr marL="0" lvl="0" indent="0" algn="ctr" defTabSz="800100">
            <a:lnSpc>
              <a:spcPct val="90000"/>
            </a:lnSpc>
            <a:spcBef>
              <a:spcPct val="0"/>
            </a:spcBef>
            <a:spcAft>
              <a:spcPct val="35000"/>
            </a:spcAft>
            <a:buNone/>
          </a:pPr>
          <a:endParaRPr lang="es-PR" sz="1800" b="1" u="sng" kern="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defTabSz="800100">
            <a:lnSpc>
              <a:spcPct val="90000"/>
            </a:lnSpc>
            <a:spcBef>
              <a:spcPct val="0"/>
            </a:spcBef>
            <a:spcAft>
              <a:spcPct val="35000"/>
            </a:spcAft>
            <a:buNone/>
          </a:pPr>
          <a:r>
            <a:rPr lang="en-US" sz="1600" u="none" kern="1200" dirty="0">
              <a:latin typeface="Calibri" panose="020F0502020204030204" pitchFamily="34" charset="0"/>
              <a:ea typeface="Calibri" panose="020F0502020204030204" pitchFamily="34" charset="0"/>
              <a:cs typeface="Times New Roman" panose="02020603050405020304" pitchFamily="18" charset="0"/>
            </a:rPr>
            <a:t>- </a:t>
          </a:r>
          <a:r>
            <a:rPr lang="en-US" sz="1600" u="none" kern="1200" dirty="0" err="1">
              <a:latin typeface="Calibri" panose="020F0502020204030204" pitchFamily="34" charset="0"/>
              <a:ea typeface="Calibri" panose="020F0502020204030204" pitchFamily="34" charset="0"/>
              <a:cs typeface="Times New Roman" panose="02020603050405020304" pitchFamily="18" charset="0"/>
            </a:rPr>
            <a:t>Esta</a:t>
          </a:r>
          <a:r>
            <a:rPr lang="en-US" sz="1600" u="none" kern="1200" dirty="0">
              <a:latin typeface="Calibri" panose="020F0502020204030204" pitchFamily="34" charset="0"/>
              <a:ea typeface="Calibri" panose="020F0502020204030204" pitchFamily="34" charset="0"/>
              <a:cs typeface="Times New Roman" panose="02020603050405020304" pitchFamily="18" charset="0"/>
            </a:rPr>
            <a:t> </a:t>
          </a:r>
          <a:r>
            <a:rPr lang="en-US" sz="1600" u="none" kern="1200" dirty="0" err="1">
              <a:latin typeface="Calibri" panose="020F0502020204030204" pitchFamily="34" charset="0"/>
              <a:ea typeface="Calibri" panose="020F0502020204030204" pitchFamily="34" charset="0"/>
              <a:cs typeface="Times New Roman" panose="02020603050405020304" pitchFamily="18" charset="0"/>
            </a:rPr>
            <a:t>técnica</a:t>
          </a:r>
          <a:r>
            <a:rPr lang="en-US" sz="1600" u="none" kern="1200" dirty="0">
              <a:latin typeface="Calibri" panose="020F0502020204030204" pitchFamily="34" charset="0"/>
              <a:ea typeface="Calibri" panose="020F0502020204030204" pitchFamily="34" charset="0"/>
              <a:cs typeface="Times New Roman" panose="02020603050405020304" pitchFamily="18" charset="0"/>
            </a:rPr>
            <a:t> es ideal </a:t>
          </a:r>
          <a:r>
            <a:rPr lang="en-US" sz="1600" u="none" kern="1200" dirty="0" err="1">
              <a:latin typeface="Calibri" panose="020F0502020204030204" pitchFamily="34" charset="0"/>
              <a:ea typeface="Calibri" panose="020F0502020204030204" pitchFamily="34" charset="0"/>
              <a:cs typeface="Times New Roman" panose="02020603050405020304" pitchFamily="18" charset="0"/>
            </a:rPr>
            <a:t>cuando</a:t>
          </a:r>
          <a:r>
            <a:rPr lang="en-US" sz="1600" u="none" kern="1200" dirty="0">
              <a:latin typeface="Calibri" panose="020F0502020204030204" pitchFamily="34" charset="0"/>
              <a:ea typeface="Calibri" panose="020F0502020204030204" pitchFamily="34" charset="0"/>
              <a:cs typeface="Times New Roman" panose="02020603050405020304" pitchFamily="18" charset="0"/>
            </a:rPr>
            <a:t> </a:t>
          </a:r>
          <a:r>
            <a:rPr lang="en-US" sz="1600" u="none" kern="1200" dirty="0" err="1">
              <a:latin typeface="Calibri" panose="020F0502020204030204" pitchFamily="34" charset="0"/>
              <a:ea typeface="Calibri" panose="020F0502020204030204" pitchFamily="34" charset="0"/>
              <a:cs typeface="Times New Roman" panose="02020603050405020304" pitchFamily="18" charset="0"/>
            </a:rPr>
            <a:t>el</a:t>
          </a:r>
          <a:r>
            <a:rPr lang="en-US" sz="1600" u="none" kern="1200" dirty="0">
              <a:latin typeface="Calibri" panose="020F0502020204030204" pitchFamily="34" charset="0"/>
              <a:ea typeface="Calibri" panose="020F0502020204030204" pitchFamily="34" charset="0"/>
              <a:cs typeface="Times New Roman" panose="02020603050405020304" pitchFamily="18" charset="0"/>
            </a:rPr>
            <a:t> </a:t>
          </a:r>
          <a:r>
            <a:rPr lang="en-US" sz="1600" u="none" kern="1200" dirty="0" err="1">
              <a:latin typeface="Calibri" panose="020F0502020204030204" pitchFamily="34" charset="0"/>
              <a:ea typeface="Calibri" panose="020F0502020204030204" pitchFamily="34" charset="0"/>
              <a:cs typeface="Times New Roman" panose="02020603050405020304" pitchFamily="18" charset="0"/>
            </a:rPr>
            <a:t>investigador</a:t>
          </a:r>
          <a:r>
            <a:rPr lang="en-US" sz="1600" u="none" kern="1200" dirty="0">
              <a:latin typeface="Calibri" panose="020F0502020204030204" pitchFamily="34" charset="0"/>
              <a:ea typeface="Calibri" panose="020F0502020204030204" pitchFamily="34" charset="0"/>
              <a:cs typeface="Times New Roman" panose="02020603050405020304" pitchFamily="18" charset="0"/>
            </a:rPr>
            <a:t> </a:t>
          </a:r>
          <a:r>
            <a:rPr lang="en-US" sz="1600" u="none" kern="1200" dirty="0" err="1">
              <a:latin typeface="Calibri" panose="020F0502020204030204" pitchFamily="34" charset="0"/>
              <a:ea typeface="Calibri" panose="020F0502020204030204" pitchFamily="34" charset="0"/>
              <a:cs typeface="Times New Roman" panose="02020603050405020304" pitchFamily="18" charset="0"/>
            </a:rPr>
            <a:t>puede</a:t>
          </a:r>
          <a:r>
            <a:rPr lang="en-US" sz="1600" u="none" kern="1200" dirty="0">
              <a:latin typeface="Calibri" panose="020F0502020204030204" pitchFamily="34" charset="0"/>
              <a:ea typeface="Calibri" panose="020F0502020204030204" pitchFamily="34" charset="0"/>
              <a:cs typeface="Times New Roman" panose="02020603050405020304" pitchFamily="18" charset="0"/>
            </a:rPr>
            <a:t> </a:t>
          </a:r>
          <a:r>
            <a:rPr lang="en-US" sz="1600" u="none" kern="1200" dirty="0" err="1">
              <a:latin typeface="Calibri" panose="020F0502020204030204" pitchFamily="34" charset="0"/>
              <a:ea typeface="Calibri" panose="020F0502020204030204" pitchFamily="34" charset="0"/>
              <a:cs typeface="Times New Roman" panose="02020603050405020304" pitchFamily="18" charset="0"/>
            </a:rPr>
            <a:t>sumergirse</a:t>
          </a:r>
          <a:r>
            <a:rPr lang="en-US" sz="1600" u="none" kern="1200" dirty="0">
              <a:latin typeface="Calibri" panose="020F0502020204030204" pitchFamily="34" charset="0"/>
              <a:ea typeface="Calibri" panose="020F0502020204030204" pitchFamily="34" charset="0"/>
              <a:cs typeface="Times New Roman" panose="02020603050405020304" pitchFamily="18" charset="0"/>
            </a:rPr>
            <a:t> </a:t>
          </a:r>
          <a:r>
            <a:rPr lang="en-US" sz="1600" u="none" kern="1200" dirty="0" err="1">
              <a:latin typeface="Calibri" panose="020F0502020204030204" pitchFamily="34" charset="0"/>
              <a:ea typeface="Calibri" panose="020F0502020204030204" pitchFamily="34" charset="0"/>
              <a:cs typeface="Times New Roman" panose="02020603050405020304" pitchFamily="18" charset="0"/>
            </a:rPr>
            <a:t>dentro</a:t>
          </a:r>
          <a:r>
            <a:rPr lang="en-US" sz="1600" u="none" kern="1200" dirty="0">
              <a:latin typeface="Calibri" panose="020F0502020204030204" pitchFamily="34" charset="0"/>
              <a:ea typeface="Calibri" panose="020F0502020204030204" pitchFamily="34" charset="0"/>
              <a:cs typeface="Times New Roman" panose="02020603050405020304" pitchFamily="18" charset="0"/>
            </a:rPr>
            <a:t> de la </a:t>
          </a:r>
          <a:r>
            <a:rPr lang="en-US" sz="1600" u="none" kern="1200" dirty="0" err="1">
              <a:latin typeface="Calibri" panose="020F0502020204030204" pitchFamily="34" charset="0"/>
              <a:ea typeface="Calibri" panose="020F0502020204030204" pitchFamily="34" charset="0"/>
              <a:cs typeface="Times New Roman" panose="02020603050405020304" pitchFamily="18" charset="0"/>
            </a:rPr>
            <a:t>comunidad</a:t>
          </a:r>
          <a:r>
            <a:rPr lang="en-US" sz="1600" u="none" kern="1200" dirty="0">
              <a:latin typeface="Calibri" panose="020F0502020204030204" pitchFamily="34" charset="0"/>
              <a:ea typeface="Calibri" panose="020F0502020204030204" pitchFamily="34" charset="0"/>
              <a:cs typeface="Times New Roman" panose="02020603050405020304" pitchFamily="18" charset="0"/>
            </a:rPr>
            <a:t> y </a:t>
          </a:r>
          <a:r>
            <a:rPr lang="en-US" sz="1600" u="none" kern="1200" dirty="0" err="1">
              <a:latin typeface="Calibri" panose="020F0502020204030204" pitchFamily="34" charset="0"/>
              <a:ea typeface="Calibri" panose="020F0502020204030204" pitchFamily="34" charset="0"/>
              <a:cs typeface="Times New Roman" panose="02020603050405020304" pitchFamily="18" charset="0"/>
            </a:rPr>
            <a:t>vivir</a:t>
          </a:r>
          <a:r>
            <a:rPr lang="en-US" sz="1600" u="none" kern="1200" dirty="0">
              <a:latin typeface="Calibri" panose="020F0502020204030204" pitchFamily="34" charset="0"/>
              <a:ea typeface="Calibri" panose="020F0502020204030204" pitchFamily="34" charset="0"/>
              <a:cs typeface="Times New Roman" panose="02020603050405020304" pitchFamily="18" charset="0"/>
            </a:rPr>
            <a:t> la </a:t>
          </a:r>
          <a:r>
            <a:rPr lang="en-US" sz="1600" u="none" kern="1200" dirty="0" err="1">
              <a:latin typeface="Calibri" panose="020F0502020204030204" pitchFamily="34" charset="0"/>
              <a:ea typeface="Calibri" panose="020F0502020204030204" pitchFamily="34" charset="0"/>
              <a:cs typeface="Times New Roman" panose="02020603050405020304" pitchFamily="18" charset="0"/>
            </a:rPr>
            <a:t>problemática</a:t>
          </a:r>
          <a:r>
            <a:rPr lang="en-US" sz="1600" u="none" kern="1200" dirty="0">
              <a:latin typeface="Calibri" panose="020F0502020204030204" pitchFamily="34" charset="0"/>
              <a:ea typeface="Calibri" panose="020F0502020204030204" pitchFamily="34" charset="0"/>
              <a:cs typeface="Times New Roman" panose="02020603050405020304" pitchFamily="18" charset="0"/>
            </a:rPr>
            <a:t> de </a:t>
          </a:r>
          <a:r>
            <a:rPr lang="en-US" sz="1600" u="none" kern="1200" dirty="0" err="1">
              <a:latin typeface="Calibri" panose="020F0502020204030204" pitchFamily="34" charset="0"/>
              <a:ea typeface="Calibri" panose="020F0502020204030204" pitchFamily="34" charset="0"/>
              <a:cs typeface="Times New Roman" panose="02020603050405020304" pitchFamily="18" charset="0"/>
            </a:rPr>
            <a:t>cerca</a:t>
          </a:r>
          <a:r>
            <a:rPr lang="en-US" sz="1600" u="sng" kern="1200" dirty="0">
              <a:latin typeface="Calibri" panose="020F0502020204030204" pitchFamily="34" charset="0"/>
              <a:ea typeface="Calibri" panose="020F0502020204030204" pitchFamily="34" charset="0"/>
              <a:cs typeface="Times New Roman" panose="02020603050405020304" pitchFamily="18" charset="0"/>
            </a:rPr>
            <a:t> </a:t>
          </a:r>
          <a:endParaRPr lang="en-US" sz="1600" u="sng" kern="1200" dirty="0"/>
        </a:p>
      </dsp:txBody>
      <dsp:txXfrm rot="10800000">
        <a:off x="4194341" y="1507245"/>
        <a:ext cx="1634791" cy="3661050"/>
      </dsp:txXfrm>
    </dsp:sp>
    <dsp:sp modelId="{A1FCAB9C-E532-4D6B-8ACA-6BBEC4E37CD0}">
      <dsp:nvSpPr>
        <dsp:cNvPr id="0" name=""/>
        <dsp:cNvSpPr/>
      </dsp:nvSpPr>
      <dsp:spPr>
        <a:xfrm>
          <a:off x="6056896" y="542310"/>
          <a:ext cx="1741931" cy="666854"/>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4000" b="-10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CA7A01-1DB7-40D0-A291-B42F1DA1ADD3}">
      <dsp:nvSpPr>
        <dsp:cNvPr id="0" name=""/>
        <dsp:cNvSpPr/>
      </dsp:nvSpPr>
      <dsp:spPr>
        <a:xfrm rot="10800000">
          <a:off x="6056896" y="1507245"/>
          <a:ext cx="1741931" cy="3714620"/>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u="sng" kern="1200" dirty="0"/>
            <a:t>Grupo Focal</a:t>
          </a:r>
        </a:p>
        <a:p>
          <a:pPr marL="0" lvl="0" indent="0" algn="ctr" defTabSz="800100">
            <a:lnSpc>
              <a:spcPct val="90000"/>
            </a:lnSpc>
            <a:spcBef>
              <a:spcPct val="0"/>
            </a:spcBef>
            <a:spcAft>
              <a:spcPct val="35000"/>
            </a:spcAft>
            <a:buNone/>
          </a:pPr>
          <a:endParaRPr lang="en-US" sz="1600" kern="1200" dirty="0"/>
        </a:p>
        <a:p>
          <a:pPr marL="0" lvl="0" indent="0" algn="ctr" defTabSz="800100">
            <a:lnSpc>
              <a:spcPct val="90000"/>
            </a:lnSpc>
            <a:spcBef>
              <a:spcPct val="0"/>
            </a:spcBef>
            <a:spcAft>
              <a:spcPct val="35000"/>
            </a:spcAft>
            <a:buNone/>
          </a:pPr>
          <a:r>
            <a:rPr lang="en-US" sz="1600" kern="1200" dirty="0"/>
            <a:t>-Grupo </a:t>
          </a:r>
          <a:r>
            <a:rPr lang="en-US" sz="1600" kern="1200" dirty="0" err="1"/>
            <a:t>regularmente</a:t>
          </a:r>
          <a:r>
            <a:rPr lang="en-US" sz="1600" kern="1200" dirty="0"/>
            <a:t> </a:t>
          </a:r>
          <a:r>
            <a:rPr lang="en-US" sz="1600" kern="1200" dirty="0" err="1"/>
            <a:t>compuesto</a:t>
          </a:r>
          <a:r>
            <a:rPr lang="en-US" sz="1600" kern="1200" dirty="0"/>
            <a:t> entre 8 a 10 personas. </a:t>
          </a:r>
          <a:r>
            <a:rPr lang="en-US" sz="1600" kern="1200" dirty="0" err="1"/>
            <a:t>Sirve</a:t>
          </a:r>
          <a:r>
            <a:rPr lang="en-US" sz="1600" kern="1200" dirty="0"/>
            <a:t> para </a:t>
          </a:r>
          <a:r>
            <a:rPr lang="en-US" sz="1600" kern="1200" dirty="0" err="1"/>
            <a:t>auscultar</a:t>
          </a:r>
          <a:r>
            <a:rPr lang="en-US" sz="1600" kern="1200" dirty="0"/>
            <a:t> </a:t>
          </a:r>
          <a:r>
            <a:rPr lang="en-US" sz="1600" kern="1200" dirty="0" err="1"/>
            <a:t>una</a:t>
          </a:r>
          <a:r>
            <a:rPr lang="en-US" sz="1600" kern="1200" dirty="0"/>
            <a:t> </a:t>
          </a:r>
          <a:r>
            <a:rPr lang="en-US" sz="1600" kern="1200" dirty="0" err="1"/>
            <a:t>problemática</a:t>
          </a:r>
          <a:r>
            <a:rPr lang="en-US" sz="1600" kern="1200" dirty="0"/>
            <a:t> </a:t>
          </a:r>
          <a:r>
            <a:rPr lang="en-US" sz="1600" kern="1200" dirty="0" err="1"/>
            <a:t>en</a:t>
          </a:r>
          <a:r>
            <a:rPr lang="en-US" sz="1600" kern="1200" dirty="0"/>
            <a:t> particular</a:t>
          </a:r>
        </a:p>
      </dsp:txBody>
      <dsp:txXfrm rot="10800000">
        <a:off x="6110466" y="1507245"/>
        <a:ext cx="1634791" cy="3661050"/>
      </dsp:txXfrm>
    </dsp:sp>
    <dsp:sp modelId="{4A32F230-1E8C-4FB4-A47A-31BE300BB07C}">
      <dsp:nvSpPr>
        <dsp:cNvPr id="0" name=""/>
        <dsp:cNvSpPr/>
      </dsp:nvSpPr>
      <dsp:spPr>
        <a:xfrm>
          <a:off x="7973021" y="554477"/>
          <a:ext cx="1741931" cy="683067"/>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1000" b="-10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D53796-76DB-4F43-8936-311A0D47F6FB}">
      <dsp:nvSpPr>
        <dsp:cNvPr id="0" name=""/>
        <dsp:cNvSpPr/>
      </dsp:nvSpPr>
      <dsp:spPr>
        <a:xfrm rot="10800000">
          <a:off x="7973021" y="1568063"/>
          <a:ext cx="1741931" cy="3633529"/>
        </a:xfrm>
        <a:prstGeom prst="round2SameRect">
          <a:avLst>
            <a:gd name="adj1" fmla="val 10500"/>
            <a:gd name="adj2" fmla="val 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u="sng" kern="1200" dirty="0" err="1"/>
            <a:t>Investigación</a:t>
          </a:r>
          <a:r>
            <a:rPr lang="en-US" sz="1800" b="1" u="sng" kern="1200" dirty="0"/>
            <a:t> / </a:t>
          </a:r>
          <a:r>
            <a:rPr lang="en-US" sz="1800" b="1" u="sng" kern="1200" dirty="0" err="1"/>
            <a:t>Análisis</a:t>
          </a:r>
          <a:endParaRPr lang="en-US" sz="1800" b="1" u="sng" kern="1200" dirty="0"/>
        </a:p>
        <a:p>
          <a:pPr marL="0" lvl="0" indent="0" algn="ctr" defTabSz="800100">
            <a:lnSpc>
              <a:spcPct val="90000"/>
            </a:lnSpc>
            <a:spcBef>
              <a:spcPct val="0"/>
            </a:spcBef>
            <a:spcAft>
              <a:spcPct val="35000"/>
            </a:spcAft>
            <a:buNone/>
          </a:pPr>
          <a:endParaRPr lang="en-US" sz="1600" b="1" u="sng" kern="1200" dirty="0"/>
        </a:p>
        <a:p>
          <a:pPr marL="0" lvl="0" indent="0" algn="ctr" defTabSz="800100">
            <a:lnSpc>
              <a:spcPct val="90000"/>
            </a:lnSpc>
            <a:spcBef>
              <a:spcPct val="0"/>
            </a:spcBef>
            <a:spcAft>
              <a:spcPct val="35000"/>
            </a:spcAft>
            <a:buNone/>
          </a:pPr>
          <a:r>
            <a:rPr lang="en-US" sz="1600" b="0" u="none" kern="1200" dirty="0"/>
            <a:t>- </a:t>
          </a:r>
          <a:r>
            <a:rPr lang="en-US" sz="1600" b="0" u="none" kern="1200" dirty="0" err="1"/>
            <a:t>Análisis</a:t>
          </a:r>
          <a:r>
            <a:rPr lang="en-US" sz="1600" b="0" u="none" kern="1200" dirty="0"/>
            <a:t> de </a:t>
          </a:r>
          <a:r>
            <a:rPr lang="en-US" sz="1600" b="0" u="none" kern="1200" dirty="0" err="1"/>
            <a:t>otros</a:t>
          </a:r>
          <a:r>
            <a:rPr lang="en-US" sz="1600" b="0" u="none" kern="1200" dirty="0"/>
            <a:t> </a:t>
          </a:r>
          <a:r>
            <a:rPr lang="en-US" sz="1600" b="0" u="none" kern="1200" dirty="0" err="1"/>
            <a:t>estudios</a:t>
          </a:r>
          <a:r>
            <a:rPr lang="en-US" sz="1600" b="0" u="none" kern="1200" dirty="0"/>
            <a:t> de </a:t>
          </a:r>
          <a:r>
            <a:rPr lang="en-US" sz="1600" b="0" u="none" kern="1200" dirty="0" err="1"/>
            <a:t>necesidades</a:t>
          </a:r>
          <a:r>
            <a:rPr lang="en-US" sz="1600" b="0" u="none" kern="1200" dirty="0"/>
            <a:t> que se </a:t>
          </a:r>
          <a:r>
            <a:rPr lang="en-US" sz="1600" b="0" u="none" kern="1200" dirty="0" err="1"/>
            <a:t>hayan</a:t>
          </a:r>
          <a:r>
            <a:rPr lang="en-US" sz="1600" b="0" u="none" kern="1200" dirty="0"/>
            <a:t> </a:t>
          </a:r>
          <a:r>
            <a:rPr lang="en-US" sz="1600" b="0" u="none" kern="1200" dirty="0" err="1"/>
            <a:t>hecho</a:t>
          </a:r>
          <a:r>
            <a:rPr lang="en-US" sz="1600" b="0" u="none" kern="1200" dirty="0"/>
            <a:t>, </a:t>
          </a:r>
          <a:r>
            <a:rPr lang="en-US" sz="1600" b="0" u="none" kern="1200" dirty="0" err="1"/>
            <a:t>documentos</a:t>
          </a:r>
          <a:r>
            <a:rPr lang="en-US" sz="1600" b="0" u="none" kern="1200" dirty="0"/>
            <a:t> de la </a:t>
          </a:r>
          <a:r>
            <a:rPr lang="en-US" sz="1600" b="0" u="none" kern="1200" dirty="0" err="1"/>
            <a:t>comunidad</a:t>
          </a:r>
          <a:r>
            <a:rPr lang="en-US" sz="1600" b="0" u="none" kern="1200" dirty="0"/>
            <a:t>, </a:t>
          </a:r>
          <a:r>
            <a:rPr lang="en-US" sz="1600" b="0" u="none" kern="1200" dirty="0" err="1"/>
            <a:t>informes</a:t>
          </a:r>
          <a:r>
            <a:rPr lang="en-US" sz="1600" b="0" u="none" kern="1200" dirty="0"/>
            <a:t>, bases de </a:t>
          </a:r>
          <a:r>
            <a:rPr lang="en-US" sz="1600" b="0" u="none" kern="1200" dirty="0" err="1"/>
            <a:t>datos</a:t>
          </a:r>
          <a:r>
            <a:rPr lang="en-US" sz="1600" b="0" u="none" kern="1200" dirty="0"/>
            <a:t> </a:t>
          </a:r>
          <a:r>
            <a:rPr lang="en-US" sz="1600" b="0" u="none" kern="1200" dirty="0" err="1"/>
            <a:t>existentes</a:t>
          </a:r>
          <a:r>
            <a:rPr lang="en-US" sz="1600" b="0" u="none" kern="1200" dirty="0"/>
            <a:t>. etc.</a:t>
          </a:r>
          <a:endParaRPr lang="en-US" sz="1800" b="0" u="none" kern="1200" dirty="0"/>
        </a:p>
      </dsp:txBody>
      <dsp:txXfrm rot="10800000">
        <a:off x="8026591" y="1568063"/>
        <a:ext cx="1634791" cy="35799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AA10C-30DA-43DD-96C2-3008F30EADE8}">
      <dsp:nvSpPr>
        <dsp:cNvPr id="0" name=""/>
        <dsp:cNvSpPr/>
      </dsp:nvSpPr>
      <dsp:spPr>
        <a:xfrm>
          <a:off x="2715698" y="184"/>
          <a:ext cx="1863176" cy="1709665"/>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PR" sz="1000" b="1" kern="1200" dirty="0"/>
            <a:t>Cuestionarios</a:t>
          </a:r>
          <a:endParaRPr lang="en-US" sz="1000" b="1" kern="1200" dirty="0"/>
        </a:p>
      </dsp:txBody>
      <dsp:txXfrm>
        <a:off x="3181492" y="184"/>
        <a:ext cx="931588" cy="1410474"/>
      </dsp:txXfrm>
    </dsp:sp>
    <dsp:sp modelId="{F903378F-759D-4000-B445-F90BC7011422}">
      <dsp:nvSpPr>
        <dsp:cNvPr id="0" name=""/>
        <dsp:cNvSpPr/>
      </dsp:nvSpPr>
      <dsp:spPr>
        <a:xfrm rot="3085714">
          <a:off x="4611397" y="876141"/>
          <a:ext cx="1709665" cy="1709665"/>
        </a:xfrm>
        <a:prstGeom prst="downArrow">
          <a:avLst>
            <a:gd name="adj1" fmla="val 50000"/>
            <a:gd name="adj2" fmla="val 35000"/>
          </a:avLst>
        </a:prstGeom>
        <a:solidFill>
          <a:schemeClr val="accent2">
            <a:hueOff val="-221971"/>
            <a:satOff val="-98"/>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PR" sz="1100" b="1" kern="1200"/>
            <a:t>Consultas Clave</a:t>
          </a:r>
          <a:endParaRPr lang="en-US" sz="1100" b="1" kern="1200"/>
        </a:p>
      </dsp:txBody>
      <dsp:txXfrm rot="-5400000">
        <a:off x="4877951" y="1210285"/>
        <a:ext cx="1410474" cy="854833"/>
      </dsp:txXfrm>
    </dsp:sp>
    <dsp:sp modelId="{AC9DE131-7245-4384-A0A6-A60DC46C811F}">
      <dsp:nvSpPr>
        <dsp:cNvPr id="0" name=""/>
        <dsp:cNvSpPr/>
      </dsp:nvSpPr>
      <dsp:spPr>
        <a:xfrm rot="6171429">
          <a:off x="5060638" y="2844398"/>
          <a:ext cx="1709665" cy="1709665"/>
        </a:xfrm>
        <a:prstGeom prst="downArrow">
          <a:avLst>
            <a:gd name="adj1" fmla="val 50000"/>
            <a:gd name="adj2" fmla="val 35000"/>
          </a:avLst>
        </a:prstGeom>
        <a:solidFill>
          <a:schemeClr val="accent2">
            <a:hueOff val="-443941"/>
            <a:satOff val="-195"/>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s-PR" sz="1050" b="1" kern="1200"/>
            <a:t>Información en los medios (revistas, noticias, publicaciones)</a:t>
          </a:r>
          <a:endParaRPr lang="en-US" sz="1050" b="1" kern="1200"/>
        </a:p>
      </dsp:txBody>
      <dsp:txXfrm rot="-5400000">
        <a:off x="5356079" y="3305102"/>
        <a:ext cx="1410474" cy="854833"/>
      </dsp:txXfrm>
    </dsp:sp>
    <dsp:sp modelId="{5D951351-E07F-4BEC-98F7-6B8817DEA98F}">
      <dsp:nvSpPr>
        <dsp:cNvPr id="0" name=""/>
        <dsp:cNvSpPr/>
      </dsp:nvSpPr>
      <dsp:spPr>
        <a:xfrm rot="9257143">
          <a:off x="3801891" y="4422817"/>
          <a:ext cx="1709665" cy="1709665"/>
        </a:xfrm>
        <a:prstGeom prst="downArrow">
          <a:avLst>
            <a:gd name="adj1" fmla="val 50000"/>
            <a:gd name="adj2" fmla="val 35000"/>
          </a:avLst>
        </a:prstGeom>
        <a:solidFill>
          <a:schemeClr val="accent2">
            <a:hueOff val="-665912"/>
            <a:satOff val="-293"/>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US" sz="1050" b="1" kern="1200"/>
            <a:t>Diagramas de Causa y Efectoo</a:t>
          </a:r>
        </a:p>
      </dsp:txBody>
      <dsp:txXfrm rot="10800000">
        <a:off x="4294214" y="4707193"/>
        <a:ext cx="854833" cy="1410474"/>
      </dsp:txXfrm>
    </dsp:sp>
    <dsp:sp modelId="{5873EFEB-240A-4AD2-9294-68C616B57F6F}">
      <dsp:nvSpPr>
        <dsp:cNvPr id="0" name=""/>
        <dsp:cNvSpPr/>
      </dsp:nvSpPr>
      <dsp:spPr>
        <a:xfrm rot="12342857">
          <a:off x="1716946" y="4422817"/>
          <a:ext cx="1841805" cy="1709665"/>
        </a:xfrm>
        <a:prstGeom prst="downArrow">
          <a:avLst>
            <a:gd name="adj1" fmla="val 50000"/>
            <a:gd name="adj2" fmla="val 35000"/>
          </a:avLst>
        </a:prstGeom>
        <a:solidFill>
          <a:schemeClr val="accent2">
            <a:hueOff val="-887883"/>
            <a:satOff val="-391"/>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s-PR" sz="1050" b="1" kern="1200"/>
            <a:t>Documentos y archivos</a:t>
          </a:r>
          <a:endParaRPr lang="en-US" sz="1050" b="1" kern="1200"/>
        </a:p>
      </dsp:txBody>
      <dsp:txXfrm rot="10800000">
        <a:off x="2112490" y="4707193"/>
        <a:ext cx="920903" cy="1410474"/>
      </dsp:txXfrm>
    </dsp:sp>
    <dsp:sp modelId="{AE2F9AEB-9F36-48A0-A89C-B82996C97815}">
      <dsp:nvSpPr>
        <dsp:cNvPr id="0" name=""/>
        <dsp:cNvSpPr/>
      </dsp:nvSpPr>
      <dsp:spPr>
        <a:xfrm rot="15428571">
          <a:off x="524269" y="2844398"/>
          <a:ext cx="1709665" cy="1709665"/>
        </a:xfrm>
        <a:prstGeom prst="downArrow">
          <a:avLst>
            <a:gd name="adj1" fmla="val 50000"/>
            <a:gd name="adj2" fmla="val 35000"/>
          </a:avLst>
        </a:prstGeom>
        <a:solidFill>
          <a:schemeClr val="accent2">
            <a:hueOff val="-1109853"/>
            <a:satOff val="-488"/>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s-PR" sz="1050" b="1" kern="1200"/>
            <a:t>Ejemplos de trabajos realizados</a:t>
          </a:r>
          <a:endParaRPr lang="en-US" sz="1050" b="1" kern="1200"/>
        </a:p>
      </dsp:txBody>
      <dsp:txXfrm rot="5400000">
        <a:off x="528020" y="3305102"/>
        <a:ext cx="1410474" cy="854833"/>
      </dsp:txXfrm>
    </dsp:sp>
    <dsp:sp modelId="{FB208FF0-D151-4EE6-A4F6-FFB663952308}">
      <dsp:nvSpPr>
        <dsp:cNvPr id="0" name=""/>
        <dsp:cNvSpPr/>
      </dsp:nvSpPr>
      <dsp:spPr>
        <a:xfrm rot="18514286">
          <a:off x="973511" y="876141"/>
          <a:ext cx="1709665" cy="1709665"/>
        </a:xfrm>
        <a:prstGeom prst="downArrow">
          <a:avLst>
            <a:gd name="adj1" fmla="val 50000"/>
            <a:gd name="adj2" fmla="val 35000"/>
          </a:avLst>
        </a:prstGeom>
        <a:solidFill>
          <a:schemeClr val="accent2">
            <a:hueOff val="-1331824"/>
            <a:satOff val="-586"/>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s-PR" sz="1050" b="1" kern="1200"/>
            <a:t>Evaluación de Desempeño</a:t>
          </a:r>
          <a:endParaRPr lang="en-US" sz="1050" b="1" kern="1200"/>
        </a:p>
      </dsp:txBody>
      <dsp:txXfrm rot="5400000">
        <a:off x="1006149" y="1210285"/>
        <a:ext cx="1410474" cy="8548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1">
  <dgm:title val="Lista sólida vertical de iconos"/>
  <dgm:desc val="Se usa para mostrar una serie de elementos visuales de arriba a abajo con texto de nivel 1 o nivel 1 y nivel 2 agrupados en una forma. Funciona mejor con iconos o imágenes pequeñas con descripciones más larga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List#1">
  <dgm:title val="Icono de lista de etiquetas"/>
  <dgm:desc val="Se usa para mostrar fragmentos no secuenciales o agrupados de información acompañados de elementos visuales relacionados. Funciona mejor con iconos o imágenes pequeñas con leyendas de texto brev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6B2C6EDC-7FFA-47A2-B52F-55A206E44B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F7EDDADD-70D2-4CFE-B25E-1F36E04BB9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CCC9B85-0D28-4715-8663-12C224AF61FE}" type="datetime1">
              <a:rPr lang="es-ES" smtClean="0"/>
              <a:t>04/04/2022</a:t>
            </a:fld>
            <a:endParaRPr lang="es-ES"/>
          </a:p>
        </p:txBody>
      </p:sp>
      <p:sp>
        <p:nvSpPr>
          <p:cNvPr id="4" name="Marcador de pie de página 3">
            <a:extLst>
              <a:ext uri="{FF2B5EF4-FFF2-40B4-BE49-F238E27FC236}">
                <a16:creationId xmlns:a16="http://schemas.microsoft.com/office/drawing/2014/main" id="{DF0A19CE-73D9-4994-9060-F191EDCCBD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30A47C41-E403-4DA7-841A-2A4B1C464C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36B7899-3180-4353-9ECC-DB9AF208CDA3}" type="slidenum">
              <a:rPr lang="es-ES" smtClean="0"/>
              <a:t>‹#›</a:t>
            </a:fld>
            <a:endParaRPr lang="es-ES"/>
          </a:p>
        </p:txBody>
      </p:sp>
    </p:spTree>
    <p:extLst>
      <p:ext uri="{BB962C8B-B14F-4D97-AF65-F5344CB8AC3E}">
        <p14:creationId xmlns:p14="http://schemas.microsoft.com/office/powerpoint/2010/main" val="189915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D41DA3A-CDDC-463D-A9C4-1A0A42121586}" type="datetime1">
              <a:rPr lang="es-ES" noProof="0" smtClean="0"/>
              <a:t>04/04/2022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9CAC06A-4905-4B1A-83C1-3B011A8CF04B}" type="slidenum">
              <a:rPr lang="es-ES" noProof="0" smtClean="0"/>
              <a:t>‹#›</a:t>
            </a:fld>
            <a:endParaRPr lang="es-ES" noProof="0"/>
          </a:p>
        </p:txBody>
      </p:sp>
    </p:spTree>
    <p:extLst>
      <p:ext uri="{BB962C8B-B14F-4D97-AF65-F5344CB8AC3E}">
        <p14:creationId xmlns:p14="http://schemas.microsoft.com/office/powerpoint/2010/main" val="34971003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CAC06A-4905-4B1A-83C1-3B011A8CF04B}" type="slidenum">
              <a:rPr lang="es-ES" smtClean="0"/>
              <a:t>2</a:t>
            </a:fld>
            <a:endParaRPr lang="es-ES"/>
          </a:p>
        </p:txBody>
      </p:sp>
    </p:spTree>
    <p:extLst>
      <p:ext uri="{BB962C8B-B14F-4D97-AF65-F5344CB8AC3E}">
        <p14:creationId xmlns:p14="http://schemas.microsoft.com/office/powerpoint/2010/main" val="173458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99CAC06A-4905-4B1A-83C1-3B011A8CF04B}" type="slidenum">
              <a:rPr lang="es-ES" noProof="0" smtClean="0"/>
              <a:t>13</a:t>
            </a:fld>
            <a:endParaRPr lang="es-ES" noProof="0"/>
          </a:p>
        </p:txBody>
      </p:sp>
    </p:spTree>
    <p:extLst>
      <p:ext uri="{BB962C8B-B14F-4D97-AF65-F5344CB8AC3E}">
        <p14:creationId xmlns:p14="http://schemas.microsoft.com/office/powerpoint/2010/main" val="1794174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99CAC06A-4905-4B1A-83C1-3B011A8CF04B}" type="slidenum">
              <a:rPr lang="es-ES" smtClean="0"/>
              <a:t>14</a:t>
            </a:fld>
            <a:endParaRPr lang="es-ES"/>
          </a:p>
        </p:txBody>
      </p:sp>
    </p:spTree>
    <p:extLst>
      <p:ext uri="{BB962C8B-B14F-4D97-AF65-F5344CB8AC3E}">
        <p14:creationId xmlns:p14="http://schemas.microsoft.com/office/powerpoint/2010/main" val="369695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15</a:t>
            </a:fld>
            <a:endParaRPr lang="es-ES"/>
          </a:p>
        </p:txBody>
      </p:sp>
    </p:spTree>
    <p:extLst>
      <p:ext uri="{BB962C8B-B14F-4D97-AF65-F5344CB8AC3E}">
        <p14:creationId xmlns:p14="http://schemas.microsoft.com/office/powerpoint/2010/main" val="359739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CAC06A-4905-4B1A-83C1-3B011A8CF04B}" type="slidenum">
              <a:rPr lang="es-ES" smtClean="0"/>
              <a:t>16</a:t>
            </a:fld>
            <a:endParaRPr lang="es-ES"/>
          </a:p>
        </p:txBody>
      </p:sp>
    </p:spTree>
    <p:extLst>
      <p:ext uri="{BB962C8B-B14F-4D97-AF65-F5344CB8AC3E}">
        <p14:creationId xmlns:p14="http://schemas.microsoft.com/office/powerpoint/2010/main" val="95633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3</a:t>
            </a:fld>
            <a:endParaRPr lang="es-ES"/>
          </a:p>
        </p:txBody>
      </p:sp>
    </p:spTree>
    <p:extLst>
      <p:ext uri="{BB962C8B-B14F-4D97-AF65-F5344CB8AC3E}">
        <p14:creationId xmlns:p14="http://schemas.microsoft.com/office/powerpoint/2010/main" val="253159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CAC06A-4905-4B1A-83C1-3B011A8CF04B}" type="slidenum">
              <a:rPr lang="es-ES" smtClean="0"/>
              <a:t>6</a:t>
            </a:fld>
            <a:endParaRPr lang="es-ES"/>
          </a:p>
        </p:txBody>
      </p:sp>
    </p:spTree>
    <p:extLst>
      <p:ext uri="{BB962C8B-B14F-4D97-AF65-F5344CB8AC3E}">
        <p14:creationId xmlns:p14="http://schemas.microsoft.com/office/powerpoint/2010/main" val="176068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7</a:t>
            </a:fld>
            <a:endParaRPr lang="es-ES"/>
          </a:p>
        </p:txBody>
      </p:sp>
    </p:spTree>
    <p:extLst>
      <p:ext uri="{BB962C8B-B14F-4D97-AF65-F5344CB8AC3E}">
        <p14:creationId xmlns:p14="http://schemas.microsoft.com/office/powerpoint/2010/main" val="27279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8</a:t>
            </a:fld>
            <a:endParaRPr lang="es-ES"/>
          </a:p>
        </p:txBody>
      </p:sp>
    </p:spTree>
    <p:extLst>
      <p:ext uri="{BB962C8B-B14F-4D97-AF65-F5344CB8AC3E}">
        <p14:creationId xmlns:p14="http://schemas.microsoft.com/office/powerpoint/2010/main" val="250996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9</a:t>
            </a:fld>
            <a:endParaRPr lang="es-ES"/>
          </a:p>
        </p:txBody>
      </p:sp>
    </p:spTree>
    <p:extLst>
      <p:ext uri="{BB962C8B-B14F-4D97-AF65-F5344CB8AC3E}">
        <p14:creationId xmlns:p14="http://schemas.microsoft.com/office/powerpoint/2010/main" val="157310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CAC06A-4905-4B1A-83C1-3B011A8CF04B}" type="slidenum">
              <a:rPr lang="es-ES" smtClean="0"/>
              <a:t>10</a:t>
            </a:fld>
            <a:endParaRPr lang="es-ES"/>
          </a:p>
        </p:txBody>
      </p:sp>
    </p:spTree>
    <p:extLst>
      <p:ext uri="{BB962C8B-B14F-4D97-AF65-F5344CB8AC3E}">
        <p14:creationId xmlns:p14="http://schemas.microsoft.com/office/powerpoint/2010/main" val="252720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11</a:t>
            </a:fld>
            <a:endParaRPr lang="es-ES"/>
          </a:p>
        </p:txBody>
      </p:sp>
    </p:spTree>
    <p:extLst>
      <p:ext uri="{BB962C8B-B14F-4D97-AF65-F5344CB8AC3E}">
        <p14:creationId xmlns:p14="http://schemas.microsoft.com/office/powerpoint/2010/main" val="181139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12</a:t>
            </a:fld>
            <a:endParaRPr lang="es-ES"/>
          </a:p>
        </p:txBody>
      </p:sp>
    </p:spTree>
    <p:extLst>
      <p:ext uri="{BB962C8B-B14F-4D97-AF65-F5344CB8AC3E}">
        <p14:creationId xmlns:p14="http://schemas.microsoft.com/office/powerpoint/2010/main" val="1880524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lumMod val="95000"/>
          </a:schemeClr>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7461A7-C745-4C36-816E-A1BF6EE517A4}"/>
              </a:ext>
            </a:extLst>
          </p:cNvPr>
          <p:cNvSpPr/>
          <p:nvPr userDrawn="1"/>
        </p:nvSpPr>
        <p:spPr>
          <a:xfrm>
            <a:off x="0" y="4554000"/>
            <a:ext cx="12192000" cy="23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2A6CD15-EEA4-46CB-A7B3-495FF7C8B4E0}"/>
              </a:ext>
            </a:extLst>
          </p:cNvPr>
          <p:cNvSpPr>
            <a:spLocks noGrp="1"/>
          </p:cNvSpPr>
          <p:nvPr>
            <p:ph type="ctrTitle"/>
          </p:nvPr>
        </p:nvSpPr>
        <p:spPr>
          <a:xfrm>
            <a:off x="1080000" y="3833999"/>
            <a:ext cx="5937026" cy="720001"/>
          </a:xfrm>
          <a:solidFill>
            <a:schemeClr val="bg1"/>
          </a:solidFill>
        </p:spPr>
        <p:txBody>
          <a:bodyPr rtlCol="0" anchor="ctr">
            <a:normAutofit/>
          </a:bodyPr>
          <a:lstStyle>
            <a:lvl1pPr algn="l">
              <a:defRPr sz="3600"/>
            </a:lvl1pPr>
          </a:lstStyle>
          <a:p>
            <a:pPr rtl="0"/>
            <a:r>
              <a:rPr lang="en-US" noProof="0"/>
              <a:t>Click to edit Master title style</a:t>
            </a:r>
            <a:endParaRPr lang="es-ES" noProof="0"/>
          </a:p>
        </p:txBody>
      </p:sp>
      <p:sp>
        <p:nvSpPr>
          <p:cNvPr id="3" name="Subtítulo 2">
            <a:extLst>
              <a:ext uri="{FF2B5EF4-FFF2-40B4-BE49-F238E27FC236}">
                <a16:creationId xmlns:a16="http://schemas.microsoft.com/office/drawing/2014/main" id="{FFF20683-79D6-43CE-A167-BF1E25FA44B5}"/>
              </a:ext>
            </a:extLst>
          </p:cNvPr>
          <p:cNvSpPr>
            <a:spLocks noGrp="1"/>
          </p:cNvSpPr>
          <p:nvPr>
            <p:ph type="subTitle" idx="1"/>
          </p:nvPr>
        </p:nvSpPr>
        <p:spPr>
          <a:xfrm>
            <a:off x="1080000" y="4731026"/>
            <a:ext cx="9144000" cy="720000"/>
          </a:xfrm>
        </p:spPr>
        <p:txBody>
          <a:bodyPr rtlCol="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s-ES" noProof="0"/>
          </a:p>
        </p:txBody>
      </p:sp>
      <p:grpSp>
        <p:nvGrpSpPr>
          <p:cNvPr id="16" name="Grupo 15">
            <a:extLst>
              <a:ext uri="{FF2B5EF4-FFF2-40B4-BE49-F238E27FC236}">
                <a16:creationId xmlns:a16="http://schemas.microsoft.com/office/drawing/2014/main" id="{9194F1B6-7D05-4E73-BA00-BC5670C43D0C}"/>
              </a:ext>
              <a:ext uri="{C183D7F6-B498-43B3-948B-1728B52AA6E4}">
                <adec:decorative xmlns:adec="http://schemas.microsoft.com/office/drawing/2017/decorative" val="1"/>
              </a:ext>
            </a:extLst>
          </p:cNvPr>
          <p:cNvGrpSpPr/>
          <p:nvPr userDrawn="1"/>
        </p:nvGrpSpPr>
        <p:grpSpPr>
          <a:xfrm>
            <a:off x="7998793" y="2408820"/>
            <a:ext cx="3399320" cy="2592271"/>
            <a:chOff x="7998793" y="2408820"/>
            <a:chExt cx="3399320" cy="2592271"/>
          </a:xfrm>
        </p:grpSpPr>
        <p:sp>
          <p:nvSpPr>
            <p:cNvPr id="13" name="Gráfico 14">
              <a:extLst>
                <a:ext uri="{FF2B5EF4-FFF2-40B4-BE49-F238E27FC236}">
                  <a16:creationId xmlns:a16="http://schemas.microsoft.com/office/drawing/2014/main" id="{8B58D1C2-E2C1-48D1-9CD7-D98859263F8B}"/>
                </a:ext>
              </a:extLst>
            </p:cNvPr>
            <p:cNvSpPr/>
            <p:nvPr userDrawn="1"/>
          </p:nvSpPr>
          <p:spPr>
            <a:xfrm rot="18900000">
              <a:off x="8436128" y="4572466"/>
              <a:ext cx="2357438" cy="428625"/>
            </a:xfrm>
            <a:custGeom>
              <a:avLst/>
              <a:gdLst>
                <a:gd name="connsiteX0" fmla="*/ 0 w 1885950"/>
                <a:gd name="connsiteY0" fmla="*/ 0 h 342900"/>
                <a:gd name="connsiteX1" fmla="*/ 473393 w 1885950"/>
                <a:gd name="connsiteY1" fmla="*/ 342900 h 342900"/>
                <a:gd name="connsiteX2" fmla="*/ 946785 w 1885950"/>
                <a:gd name="connsiteY2" fmla="*/ 0 h 342900"/>
                <a:gd name="connsiteX3" fmla="*/ 1420178 w 1885950"/>
                <a:gd name="connsiteY3" fmla="*/ 342900 h 342900"/>
                <a:gd name="connsiteX4" fmla="*/ 1893570 w 188595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342900">
                  <a:moveTo>
                    <a:pt x="0" y="0"/>
                  </a:moveTo>
                  <a:cubicBezTo>
                    <a:pt x="236220" y="0"/>
                    <a:pt x="236220" y="342900"/>
                    <a:pt x="473393" y="342900"/>
                  </a:cubicBezTo>
                  <a:cubicBezTo>
                    <a:pt x="709613" y="342900"/>
                    <a:pt x="709613" y="0"/>
                    <a:pt x="946785" y="0"/>
                  </a:cubicBezTo>
                  <a:cubicBezTo>
                    <a:pt x="1183005" y="0"/>
                    <a:pt x="1183005" y="342900"/>
                    <a:pt x="1420178" y="342900"/>
                  </a:cubicBezTo>
                  <a:cubicBezTo>
                    <a:pt x="1657350" y="342900"/>
                    <a:pt x="1656398" y="0"/>
                    <a:pt x="1893570" y="0"/>
                  </a:cubicBezTo>
                </a:path>
              </a:pathLst>
            </a:custGeom>
            <a:noFill/>
            <a:ln w="127000" cap="rnd">
              <a:solidFill>
                <a:schemeClr val="bg1"/>
              </a:solidFill>
              <a:prstDash val="solid"/>
              <a:miter/>
            </a:ln>
          </p:spPr>
          <p:txBody>
            <a:bodyPr rtlCol="0" anchor="ctr"/>
            <a:lstStyle/>
            <a:p>
              <a:pPr rtl="0"/>
              <a:endParaRPr lang="es-ES" noProof="0"/>
            </a:p>
          </p:txBody>
        </p:sp>
        <p:sp>
          <p:nvSpPr>
            <p:cNvPr id="14" name="Elipse 13">
              <a:extLst>
                <a:ext uri="{FF2B5EF4-FFF2-40B4-BE49-F238E27FC236}">
                  <a16:creationId xmlns:a16="http://schemas.microsoft.com/office/drawing/2014/main" id="{A52BDBB4-28D9-4B2B-BA1A-8A20B3CA0A1B}"/>
                </a:ext>
              </a:extLst>
            </p:cNvPr>
            <p:cNvSpPr/>
            <p:nvPr userDrawn="1"/>
          </p:nvSpPr>
          <p:spPr>
            <a:xfrm>
              <a:off x="10505144" y="2408820"/>
              <a:ext cx="892969" cy="892970"/>
            </a:xfrm>
            <a:prstGeom prst="ellipse">
              <a:avLst/>
            </a:prstGeom>
            <a:noFill/>
            <a:ln w="1270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rtl="0"/>
              <a:endParaRPr lang="es-ES" noProof="0">
                <a:solidFill>
                  <a:schemeClr val="tx1"/>
                </a:solidFill>
              </a:endParaRPr>
            </a:p>
          </p:txBody>
        </p:sp>
        <p:sp>
          <p:nvSpPr>
            <p:cNvPr id="15" name="Triángulo isósceles 14">
              <a:extLst>
                <a:ext uri="{FF2B5EF4-FFF2-40B4-BE49-F238E27FC236}">
                  <a16:creationId xmlns:a16="http://schemas.microsoft.com/office/drawing/2014/main" id="{6FA2AB67-0CBD-40DF-8724-9E261D88001E}"/>
                </a:ext>
              </a:extLst>
            </p:cNvPr>
            <p:cNvSpPr/>
            <p:nvPr userDrawn="1"/>
          </p:nvSpPr>
          <p:spPr>
            <a:xfrm>
              <a:off x="7998793" y="3156637"/>
              <a:ext cx="1063466" cy="916782"/>
            </a:xfrm>
            <a:prstGeom prst="triangle">
              <a:avLst/>
            </a:prstGeom>
            <a:solidFill>
              <a:schemeClr val="accent5"/>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rtl="0"/>
              <a:endParaRPr lang="es-ES" noProof="0">
                <a:solidFill>
                  <a:schemeClr val="tx1"/>
                </a:solidFill>
              </a:endParaRPr>
            </a:p>
          </p:txBody>
        </p:sp>
      </p:grpSp>
    </p:spTree>
    <p:extLst>
      <p:ext uri="{BB962C8B-B14F-4D97-AF65-F5344CB8AC3E}">
        <p14:creationId xmlns:p14="http://schemas.microsoft.com/office/powerpoint/2010/main" val="133279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72C2F631-6179-4019-A4DE-E71E4BCD7A9A}"/>
              </a:ext>
            </a:extLst>
          </p:cNvPr>
          <p:cNvSpPr/>
          <p:nvPr userDrawn="1"/>
        </p:nvSpPr>
        <p:spPr>
          <a:xfrm>
            <a:off x="0" y="0"/>
            <a:ext cx="12192000" cy="3098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A63BA779-F1DC-4871-8673-48F90A2ADB29}"/>
              </a:ext>
            </a:extLst>
          </p:cNvPr>
          <p:cNvSpPr>
            <a:spLocks noGrp="1"/>
          </p:cNvSpPr>
          <p:nvPr>
            <p:ph type="title"/>
          </p:nvPr>
        </p:nvSpPr>
        <p:spPr>
          <a:xfrm>
            <a:off x="1079999" y="1152000"/>
            <a:ext cx="5940000" cy="792000"/>
          </a:xfrm>
        </p:spPr>
        <p:txBody>
          <a:bodyPr rtlCol="0"/>
          <a:lstStyle/>
          <a:p>
            <a:pPr rtl="0"/>
            <a:r>
              <a:rPr lang="en-US" noProof="0"/>
              <a:t>Click to edit Master title style</a:t>
            </a:r>
            <a:endParaRPr lang="es-ES" noProof="0"/>
          </a:p>
        </p:txBody>
      </p:sp>
      <p:sp>
        <p:nvSpPr>
          <p:cNvPr id="8" name="Marcador de pie de página 7">
            <a:extLst>
              <a:ext uri="{FF2B5EF4-FFF2-40B4-BE49-F238E27FC236}">
                <a16:creationId xmlns:a16="http://schemas.microsoft.com/office/drawing/2014/main" id="{FD0CDE65-1A53-4205-81E7-9806636D35D1}"/>
              </a:ext>
            </a:extLst>
          </p:cNvPr>
          <p:cNvSpPr>
            <a:spLocks noGrp="1"/>
          </p:cNvSpPr>
          <p:nvPr>
            <p:ph type="ftr" sz="quarter" idx="10"/>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9D1C7250-86AB-45C1-A1EF-F426666979B7}"/>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
        <p:nvSpPr>
          <p:cNvPr id="10" name="Marcador de posición de contenido 2">
            <a:extLst>
              <a:ext uri="{FF2B5EF4-FFF2-40B4-BE49-F238E27FC236}">
                <a16:creationId xmlns:a16="http://schemas.microsoft.com/office/drawing/2014/main" id="{6D2A4D50-D5D7-4F67-A7F9-A34FE6E8980C}"/>
              </a:ext>
            </a:extLst>
          </p:cNvPr>
          <p:cNvSpPr>
            <a:spLocks noGrp="1"/>
          </p:cNvSpPr>
          <p:nvPr>
            <p:ph idx="1"/>
          </p:nvPr>
        </p:nvSpPr>
        <p:spPr>
          <a:xfrm>
            <a:off x="1079998" y="2564295"/>
            <a:ext cx="4680000" cy="3141705"/>
          </a:xfrm>
          <a:solidFill>
            <a:schemeClr val="bg1"/>
          </a:solidFill>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11" name="Marcador de contenido 2">
            <a:extLst>
              <a:ext uri="{FF2B5EF4-FFF2-40B4-BE49-F238E27FC236}">
                <a16:creationId xmlns:a16="http://schemas.microsoft.com/office/drawing/2014/main" id="{FC78E1E2-4A89-4703-BD74-7B982EBCB1B6}"/>
              </a:ext>
            </a:extLst>
          </p:cNvPr>
          <p:cNvSpPr>
            <a:spLocks noGrp="1"/>
          </p:cNvSpPr>
          <p:nvPr>
            <p:ph idx="12"/>
          </p:nvPr>
        </p:nvSpPr>
        <p:spPr>
          <a:xfrm>
            <a:off x="6422399" y="2564295"/>
            <a:ext cx="4680000" cy="3141705"/>
          </a:xfrm>
          <a:solidFill>
            <a:schemeClr val="bg1"/>
          </a:solidFill>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Tree>
    <p:extLst>
      <p:ext uri="{BB962C8B-B14F-4D97-AF65-F5344CB8AC3E}">
        <p14:creationId xmlns:p14="http://schemas.microsoft.com/office/powerpoint/2010/main" val="133119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AD4645D-B764-4859-9EF5-D320F7C474D4}"/>
              </a:ext>
            </a:extLst>
          </p:cNvPr>
          <p:cNvSpPr/>
          <p:nvPr userDrawn="1"/>
        </p:nvSpPr>
        <p:spPr>
          <a:xfrm>
            <a:off x="0" y="0"/>
            <a:ext cx="12192000" cy="3098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A63BA779-F1DC-4871-8673-48F90A2ADB29}"/>
              </a:ext>
            </a:extLst>
          </p:cNvPr>
          <p:cNvSpPr>
            <a:spLocks noGrp="1"/>
          </p:cNvSpPr>
          <p:nvPr>
            <p:ph type="title"/>
          </p:nvPr>
        </p:nvSpPr>
        <p:spPr>
          <a:xfrm>
            <a:off x="1079999" y="1152000"/>
            <a:ext cx="5940000" cy="792000"/>
          </a:xfrm>
        </p:spPr>
        <p:txBody>
          <a:bodyPr rtlCol="0"/>
          <a:lstStyle/>
          <a:p>
            <a:pPr rtl="0"/>
            <a:r>
              <a:rPr lang="en-US" noProof="0"/>
              <a:t>Click to edit Master title style</a:t>
            </a:r>
            <a:endParaRPr lang="es-ES" noProof="0"/>
          </a:p>
        </p:txBody>
      </p:sp>
      <p:sp>
        <p:nvSpPr>
          <p:cNvPr id="8" name="Marcador de pie de página 7">
            <a:extLst>
              <a:ext uri="{FF2B5EF4-FFF2-40B4-BE49-F238E27FC236}">
                <a16:creationId xmlns:a16="http://schemas.microsoft.com/office/drawing/2014/main" id="{FD0CDE65-1A53-4205-81E7-9806636D35D1}"/>
              </a:ext>
            </a:extLst>
          </p:cNvPr>
          <p:cNvSpPr>
            <a:spLocks noGrp="1"/>
          </p:cNvSpPr>
          <p:nvPr>
            <p:ph type="ftr" sz="quarter" idx="10"/>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9D1C7250-86AB-45C1-A1EF-F426666979B7}"/>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
        <p:nvSpPr>
          <p:cNvPr id="10" name="Marcador de posición de contenido 2">
            <a:extLst>
              <a:ext uri="{FF2B5EF4-FFF2-40B4-BE49-F238E27FC236}">
                <a16:creationId xmlns:a16="http://schemas.microsoft.com/office/drawing/2014/main" id="{6D2A4D50-D5D7-4F67-A7F9-A34FE6E8980C}"/>
              </a:ext>
            </a:extLst>
          </p:cNvPr>
          <p:cNvSpPr>
            <a:spLocks noGrp="1"/>
          </p:cNvSpPr>
          <p:nvPr>
            <p:ph idx="1"/>
          </p:nvPr>
        </p:nvSpPr>
        <p:spPr>
          <a:xfrm>
            <a:off x="1079998" y="3473076"/>
            <a:ext cx="4680000" cy="2232924"/>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11" name="Marcador de contenido 2">
            <a:extLst>
              <a:ext uri="{FF2B5EF4-FFF2-40B4-BE49-F238E27FC236}">
                <a16:creationId xmlns:a16="http://schemas.microsoft.com/office/drawing/2014/main" id="{FC78E1E2-4A89-4703-BD74-7B982EBCB1B6}"/>
              </a:ext>
            </a:extLst>
          </p:cNvPr>
          <p:cNvSpPr>
            <a:spLocks noGrp="1"/>
          </p:cNvSpPr>
          <p:nvPr>
            <p:ph idx="12"/>
          </p:nvPr>
        </p:nvSpPr>
        <p:spPr>
          <a:xfrm>
            <a:off x="6422399" y="3473076"/>
            <a:ext cx="4680000" cy="2232924"/>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7" name="Marcador de posición de texto 2">
            <a:extLst>
              <a:ext uri="{FF2B5EF4-FFF2-40B4-BE49-F238E27FC236}">
                <a16:creationId xmlns:a16="http://schemas.microsoft.com/office/drawing/2014/main" id="{4A0AF439-96CB-4860-A71E-A61E0D722A90}"/>
              </a:ext>
            </a:extLst>
          </p:cNvPr>
          <p:cNvSpPr>
            <a:spLocks noGrp="1"/>
          </p:cNvSpPr>
          <p:nvPr>
            <p:ph type="body" idx="13"/>
          </p:nvPr>
        </p:nvSpPr>
        <p:spPr>
          <a:xfrm>
            <a:off x="1079999" y="2561013"/>
            <a:ext cx="4689604" cy="823912"/>
          </a:xfrm>
          <a:solidFill>
            <a:schemeClr val="accent1">
              <a:lumMod val="50000"/>
            </a:schemeClr>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2" name="Marcador de posición de texto 4">
            <a:extLst>
              <a:ext uri="{FF2B5EF4-FFF2-40B4-BE49-F238E27FC236}">
                <a16:creationId xmlns:a16="http://schemas.microsoft.com/office/drawing/2014/main" id="{20C3577A-AD90-453C-A7D5-994712C32F8A}"/>
              </a:ext>
            </a:extLst>
          </p:cNvPr>
          <p:cNvSpPr>
            <a:spLocks noGrp="1"/>
          </p:cNvSpPr>
          <p:nvPr>
            <p:ph type="body" sz="quarter" idx="3"/>
          </p:nvPr>
        </p:nvSpPr>
        <p:spPr>
          <a:xfrm>
            <a:off x="6422399" y="2561013"/>
            <a:ext cx="4689602" cy="823912"/>
          </a:xfrm>
          <a:solidFill>
            <a:schemeClr val="accent3">
              <a:lumMod val="50000"/>
            </a:schemeClr>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Tree>
    <p:extLst>
      <p:ext uri="{BB962C8B-B14F-4D97-AF65-F5344CB8AC3E}">
        <p14:creationId xmlns:p14="http://schemas.microsoft.com/office/powerpoint/2010/main" val="387671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236AECC-ED9D-4732-906A-09C9CF08848D}"/>
              </a:ext>
            </a:extLst>
          </p:cNvPr>
          <p:cNvSpPr/>
          <p:nvPr userDrawn="1"/>
        </p:nvSpPr>
        <p:spPr>
          <a:xfrm>
            <a:off x="0" y="0"/>
            <a:ext cx="12192000" cy="3098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10A8A581-34C3-4715-AA75-16964CC2BB59}"/>
              </a:ext>
            </a:extLst>
          </p:cNvPr>
          <p:cNvSpPr>
            <a:spLocks noGrp="1"/>
          </p:cNvSpPr>
          <p:nvPr>
            <p:ph type="title"/>
          </p:nvPr>
        </p:nvSpPr>
        <p:spPr>
          <a:xfrm>
            <a:off x="1079999" y="1153399"/>
            <a:ext cx="5940000" cy="792000"/>
          </a:xfrm>
        </p:spPr>
        <p:txBody>
          <a:bodyPr rtlCol="0"/>
          <a:lstStyle/>
          <a:p>
            <a:pPr rtl="0"/>
            <a:r>
              <a:rPr lang="en-US" noProof="0"/>
              <a:t>Click to edit Master title style</a:t>
            </a:r>
            <a:endParaRPr lang="es-ES" noProof="0"/>
          </a:p>
        </p:txBody>
      </p:sp>
      <p:sp>
        <p:nvSpPr>
          <p:cNvPr id="6" name="Marcador de pie de página 5">
            <a:extLst>
              <a:ext uri="{FF2B5EF4-FFF2-40B4-BE49-F238E27FC236}">
                <a16:creationId xmlns:a16="http://schemas.microsoft.com/office/drawing/2014/main" id="{74B24785-859E-46F0-8D0A-E775EE903684}"/>
              </a:ext>
            </a:extLst>
          </p:cNvPr>
          <p:cNvSpPr>
            <a:spLocks noGrp="1"/>
          </p:cNvSpPr>
          <p:nvPr>
            <p:ph type="ftr" sz="quarter" idx="10"/>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E2306515-C1D6-4079-91A2-8C1D2BCDCFCF}"/>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Tree>
    <p:extLst>
      <p:ext uri="{BB962C8B-B14F-4D97-AF65-F5344CB8AC3E}">
        <p14:creationId xmlns:p14="http://schemas.microsoft.com/office/powerpoint/2010/main" val="206194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ítulo (opción 2)">
    <p:bg>
      <p:bgPr>
        <a:solidFill>
          <a:schemeClr val="accent6"/>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236AECC-ED9D-4732-906A-09C9CF08848D}"/>
              </a:ext>
            </a:extLst>
          </p:cNvPr>
          <p:cNvSpPr/>
          <p:nvPr userDrawn="1"/>
        </p:nvSpPr>
        <p:spPr>
          <a:xfrm>
            <a:off x="0" y="0"/>
            <a:ext cx="12192000" cy="3098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10A8A581-34C3-4715-AA75-16964CC2BB59}"/>
              </a:ext>
            </a:extLst>
          </p:cNvPr>
          <p:cNvSpPr>
            <a:spLocks noGrp="1"/>
          </p:cNvSpPr>
          <p:nvPr>
            <p:ph type="title"/>
          </p:nvPr>
        </p:nvSpPr>
        <p:spPr>
          <a:xfrm>
            <a:off x="1079999" y="1153399"/>
            <a:ext cx="5940000" cy="792000"/>
          </a:xfrm>
        </p:spPr>
        <p:txBody>
          <a:bodyPr rtlCol="0"/>
          <a:lstStyle/>
          <a:p>
            <a:pPr rtl="0"/>
            <a:r>
              <a:rPr lang="en-US" noProof="0"/>
              <a:t>Click to edit Master title style</a:t>
            </a:r>
            <a:endParaRPr lang="es-ES" noProof="0"/>
          </a:p>
        </p:txBody>
      </p:sp>
      <p:sp>
        <p:nvSpPr>
          <p:cNvPr id="6" name="Marcador de pie de página 5">
            <a:extLst>
              <a:ext uri="{FF2B5EF4-FFF2-40B4-BE49-F238E27FC236}">
                <a16:creationId xmlns:a16="http://schemas.microsoft.com/office/drawing/2014/main" id="{74B24785-859E-46F0-8D0A-E775EE903684}"/>
              </a:ext>
            </a:extLst>
          </p:cNvPr>
          <p:cNvSpPr>
            <a:spLocks noGrp="1"/>
          </p:cNvSpPr>
          <p:nvPr>
            <p:ph type="ftr" sz="quarter" idx="10"/>
          </p:nvPr>
        </p:nvSpPr>
        <p:spPr/>
        <p:txBody>
          <a:bodyPr rtlCol="0"/>
          <a:lstStyle>
            <a:lvl1pPr>
              <a:defRPr>
                <a:solidFill>
                  <a:schemeClr val="bg1"/>
                </a:solidFill>
              </a:defRPr>
            </a:lvl1pPr>
          </a:lstStyle>
          <a:p>
            <a:pPr rtl="0"/>
            <a:endParaRPr lang="es-ES" noProof="0"/>
          </a:p>
        </p:txBody>
      </p:sp>
      <p:sp>
        <p:nvSpPr>
          <p:cNvPr id="7" name="Marcador de posición de número de diapositiva 6">
            <a:extLst>
              <a:ext uri="{FF2B5EF4-FFF2-40B4-BE49-F238E27FC236}">
                <a16:creationId xmlns:a16="http://schemas.microsoft.com/office/drawing/2014/main" id="{E2306515-C1D6-4079-91A2-8C1D2BCDCFCF}"/>
              </a:ext>
            </a:extLst>
          </p:cNvPr>
          <p:cNvSpPr>
            <a:spLocks noGrp="1"/>
          </p:cNvSpPr>
          <p:nvPr>
            <p:ph type="sldNum" sz="quarter" idx="11"/>
          </p:nvPr>
        </p:nvSpPr>
        <p:spPr>
          <a:noFill/>
          <a:ln>
            <a:solidFill>
              <a:schemeClr val="bg1"/>
            </a:solidFill>
          </a:ln>
        </p:spPr>
        <p:txBody>
          <a:bodyPr rtlCol="0"/>
          <a:lstStyle>
            <a:lvl1pPr>
              <a:defRPr>
                <a:solidFill>
                  <a:schemeClr val="bg1"/>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458656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ítulo: sin fon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A8A581-34C3-4715-AA75-16964CC2BB59}"/>
              </a:ext>
            </a:extLst>
          </p:cNvPr>
          <p:cNvSpPr>
            <a:spLocks noGrp="1"/>
          </p:cNvSpPr>
          <p:nvPr>
            <p:ph type="title"/>
          </p:nvPr>
        </p:nvSpPr>
        <p:spPr>
          <a:xfrm>
            <a:off x="1079999" y="1152000"/>
            <a:ext cx="5940000" cy="792000"/>
          </a:xfrm>
        </p:spPr>
        <p:txBody>
          <a:bodyPr rtlCol="0"/>
          <a:lstStyle/>
          <a:p>
            <a:pPr rtl="0"/>
            <a:r>
              <a:rPr lang="en-US" noProof="0"/>
              <a:t>Click to edit Master title style</a:t>
            </a:r>
            <a:endParaRPr lang="es-ES" noProof="0"/>
          </a:p>
        </p:txBody>
      </p:sp>
      <p:sp>
        <p:nvSpPr>
          <p:cNvPr id="6" name="Marcador de pie de página 5">
            <a:extLst>
              <a:ext uri="{FF2B5EF4-FFF2-40B4-BE49-F238E27FC236}">
                <a16:creationId xmlns:a16="http://schemas.microsoft.com/office/drawing/2014/main" id="{74B24785-859E-46F0-8D0A-E775EE903684}"/>
              </a:ext>
            </a:extLst>
          </p:cNvPr>
          <p:cNvSpPr>
            <a:spLocks noGrp="1"/>
          </p:cNvSpPr>
          <p:nvPr>
            <p:ph type="ftr" sz="quarter" idx="10"/>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E2306515-C1D6-4079-91A2-8C1D2BCDCFCF}"/>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Tree>
    <p:extLst>
      <p:ext uri="{BB962C8B-B14F-4D97-AF65-F5344CB8AC3E}">
        <p14:creationId xmlns:p14="http://schemas.microsoft.com/office/powerpoint/2010/main" val="106450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título, mitad izquierda">
    <p:bg>
      <p:bgPr>
        <a:solidFill>
          <a:schemeClr val="bg1">
            <a:lumMod val="95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3F1F7A7-3825-4674-B370-D3BEDD3FC66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1079999" y="3033000"/>
            <a:ext cx="6235201" cy="792000"/>
          </a:xfrm>
        </p:spPr>
        <p:txBody>
          <a:bodyPr rtlCol="0"/>
          <a:lstStyle/>
          <a:p>
            <a:pPr rtl="0"/>
            <a:r>
              <a:rPr lang="en-US" noProof="0"/>
              <a:t>Click to edit Master title style</a:t>
            </a:r>
            <a:endParaRPr lang="es-ES" noProof="0"/>
          </a:p>
        </p:txBody>
      </p:sp>
      <p:sp>
        <p:nvSpPr>
          <p:cNvPr id="3" name="Marcador de pie de página 2">
            <a:extLst>
              <a:ext uri="{FF2B5EF4-FFF2-40B4-BE49-F238E27FC236}">
                <a16:creationId xmlns:a16="http://schemas.microsoft.com/office/drawing/2014/main" id="{E9560AB5-7355-4D05-AA13-FCB0024AF862}"/>
              </a:ext>
            </a:extLst>
          </p:cNvPr>
          <p:cNvSpPr>
            <a:spLocks noGrp="1"/>
          </p:cNvSpPr>
          <p:nvPr>
            <p:ph type="ftr" sz="quarter" idx="10"/>
          </p:nvPr>
        </p:nvSpPr>
        <p:spPr/>
        <p:txBody>
          <a:bodyPr rtlCol="0"/>
          <a:lstStyle/>
          <a:p>
            <a:pPr rtl="0"/>
            <a:endParaRPr lang="es-ES" noProof="0"/>
          </a:p>
        </p:txBody>
      </p:sp>
      <p:sp>
        <p:nvSpPr>
          <p:cNvPr id="19" name="Marcador de número de diapositiva 18">
            <a:extLst>
              <a:ext uri="{FF2B5EF4-FFF2-40B4-BE49-F238E27FC236}">
                <a16:creationId xmlns:a16="http://schemas.microsoft.com/office/drawing/2014/main" id="{44CCDFF2-A2F9-4352-94BB-9BB119095D1A}"/>
              </a:ext>
            </a:extLst>
          </p:cNvPr>
          <p:cNvSpPr>
            <a:spLocks noGrp="1"/>
          </p:cNvSpPr>
          <p:nvPr>
            <p:ph type="sldNum" sz="quarter" idx="11"/>
          </p:nvPr>
        </p:nvSpPr>
        <p:spPr>
          <a:noFill/>
          <a:ln>
            <a:solidFill>
              <a:schemeClr val="accent3"/>
            </a:solidFill>
          </a:ln>
        </p:spPr>
        <p:txBody>
          <a:bodyPr rtlCol="0"/>
          <a:lstStyle>
            <a:lvl1pPr>
              <a:defRPr>
                <a:solidFill>
                  <a:schemeClr val="accent3"/>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2648655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o título, mitad derecha">
    <p:bg>
      <p:bgPr>
        <a:solidFill>
          <a:schemeClr val="bg1">
            <a:lumMod val="95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3F1F7A7-3825-4674-B370-D3BEDD3FC66D}"/>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4876799" y="3033000"/>
            <a:ext cx="6235201" cy="792000"/>
          </a:xfrm>
        </p:spPr>
        <p:txBody>
          <a:bodyPr rtlCol="0"/>
          <a:lstStyle/>
          <a:p>
            <a:pPr rtl="0"/>
            <a:r>
              <a:rPr lang="en-US" noProof="0"/>
              <a:t>Click to edit Master title style</a:t>
            </a:r>
            <a:endParaRPr lang="es-ES" noProof="0"/>
          </a:p>
        </p:txBody>
      </p:sp>
      <p:sp>
        <p:nvSpPr>
          <p:cNvPr id="3" name="Marcador de pie de página 2">
            <a:extLst>
              <a:ext uri="{FF2B5EF4-FFF2-40B4-BE49-F238E27FC236}">
                <a16:creationId xmlns:a16="http://schemas.microsoft.com/office/drawing/2014/main" id="{C29028F3-1D82-46F1-B1A3-00830CB35A9E}"/>
              </a:ext>
            </a:extLst>
          </p:cNvPr>
          <p:cNvSpPr>
            <a:spLocks noGrp="1"/>
          </p:cNvSpPr>
          <p:nvPr>
            <p:ph type="ftr" sz="quarter" idx="10"/>
          </p:nvPr>
        </p:nvSpPr>
        <p:spPr/>
        <p:txBody>
          <a:bodyPr rtlCol="0"/>
          <a:lstStyle/>
          <a:p>
            <a:pPr rtl="0"/>
            <a:endParaRPr lang="es-ES" noProof="0"/>
          </a:p>
        </p:txBody>
      </p:sp>
      <p:sp>
        <p:nvSpPr>
          <p:cNvPr id="19" name="Marcador de número de diapositiva 18">
            <a:extLst>
              <a:ext uri="{FF2B5EF4-FFF2-40B4-BE49-F238E27FC236}">
                <a16:creationId xmlns:a16="http://schemas.microsoft.com/office/drawing/2014/main" id="{2005FE9B-8EFA-4B5C-B7E0-1BA35304D2F7}"/>
              </a:ext>
            </a:extLst>
          </p:cNvPr>
          <p:cNvSpPr>
            <a:spLocks noGrp="1"/>
          </p:cNvSpPr>
          <p:nvPr>
            <p:ph type="sldNum" sz="quarter" idx="11"/>
          </p:nvPr>
        </p:nvSpPr>
        <p:spPr>
          <a:noFill/>
          <a:ln>
            <a:solidFill>
              <a:schemeClr val="bg1"/>
            </a:solidFill>
          </a:ln>
        </p:spPr>
        <p:txBody>
          <a:bodyPr rtlCol="0"/>
          <a:lstStyle>
            <a:lvl1pPr>
              <a:defRPr>
                <a:solidFill>
                  <a:schemeClr val="bg1"/>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2052379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CAD48B3D-5284-49B6-95FE-F6F67199D69E}"/>
              </a:ext>
            </a:extLst>
          </p:cNvPr>
          <p:cNvSpPr>
            <a:spLocks noGrp="1"/>
          </p:cNvSpPr>
          <p:nvPr>
            <p:ph type="ftr" sz="quarter" idx="10"/>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7AE2B87C-2A1C-4361-ABCD-71640D949105}"/>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Tree>
    <p:extLst>
      <p:ext uri="{BB962C8B-B14F-4D97-AF65-F5344CB8AC3E}">
        <p14:creationId xmlns:p14="http://schemas.microsoft.com/office/powerpoint/2010/main" val="3929296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29845-7EE3-4215-838A-9B269844ED05}"/>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s-ES" noProof="0"/>
          </a:p>
        </p:txBody>
      </p:sp>
      <p:sp>
        <p:nvSpPr>
          <p:cNvPr id="3" name="Marcador de posición de contenido 2">
            <a:extLst>
              <a:ext uri="{FF2B5EF4-FFF2-40B4-BE49-F238E27FC236}">
                <a16:creationId xmlns:a16="http://schemas.microsoft.com/office/drawing/2014/main" id="{C2EF0B72-F0E4-4D09-8DA2-36F92C9E74CD}"/>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4" name="Marcador de posición de texto 3">
            <a:extLst>
              <a:ext uri="{FF2B5EF4-FFF2-40B4-BE49-F238E27FC236}">
                <a16:creationId xmlns:a16="http://schemas.microsoft.com/office/drawing/2014/main" id="{B2B9E62E-1D1A-4230-8716-C6873BEF0E7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8" name="Marcador de posición de pie de página 7">
            <a:extLst>
              <a:ext uri="{FF2B5EF4-FFF2-40B4-BE49-F238E27FC236}">
                <a16:creationId xmlns:a16="http://schemas.microsoft.com/office/drawing/2014/main" id="{407C1F35-FB12-46E2-A9E5-6CB4364CAC87}"/>
              </a:ext>
            </a:extLst>
          </p:cNvPr>
          <p:cNvSpPr>
            <a:spLocks noGrp="1"/>
          </p:cNvSpPr>
          <p:nvPr>
            <p:ph type="ftr" sz="quarter" idx="10"/>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F581B5D9-E2DC-4C3D-8035-080BA5D94545}"/>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Tree>
    <p:extLst>
      <p:ext uri="{BB962C8B-B14F-4D97-AF65-F5344CB8AC3E}">
        <p14:creationId xmlns:p14="http://schemas.microsoft.com/office/powerpoint/2010/main" val="228631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n con leyenda">
    <p:bg>
      <p:bgPr>
        <a:solidFill>
          <a:schemeClr val="bg1">
            <a:lumMod val="95000"/>
          </a:schemeClr>
        </a:solid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8CC2B20B-280D-44D1-8DC5-70D2B86B7655}"/>
              </a:ext>
            </a:extLst>
          </p:cNvPr>
          <p:cNvSpPr/>
          <p:nvPr userDrawn="1"/>
        </p:nvSpPr>
        <p:spPr>
          <a:xfrm rot="2448756">
            <a:off x="9181031" y="3380182"/>
            <a:ext cx="878193" cy="2739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Elipse 26">
            <a:extLst>
              <a:ext uri="{FF2B5EF4-FFF2-40B4-BE49-F238E27FC236}">
                <a16:creationId xmlns:a16="http://schemas.microsoft.com/office/drawing/2014/main" id="{8CF6415F-6279-47D7-81A8-7C667B82487D}"/>
              </a:ext>
            </a:extLst>
          </p:cNvPr>
          <p:cNvSpPr/>
          <p:nvPr userDrawn="1"/>
        </p:nvSpPr>
        <p:spPr>
          <a:xfrm>
            <a:off x="10143917" y="1890080"/>
            <a:ext cx="1638502" cy="16385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Elipse 27">
            <a:extLst>
              <a:ext uri="{FF2B5EF4-FFF2-40B4-BE49-F238E27FC236}">
                <a16:creationId xmlns:a16="http://schemas.microsoft.com/office/drawing/2014/main" id="{F54F30F7-DC7A-41E3-A364-0B79CF985761}"/>
              </a:ext>
            </a:extLst>
          </p:cNvPr>
          <p:cNvSpPr/>
          <p:nvPr userDrawn="1"/>
        </p:nvSpPr>
        <p:spPr>
          <a:xfrm>
            <a:off x="7746136" y="2778308"/>
            <a:ext cx="1638502" cy="16385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Marcador de posición de imagen 25">
            <a:extLst>
              <a:ext uri="{FF2B5EF4-FFF2-40B4-BE49-F238E27FC236}">
                <a16:creationId xmlns:a16="http://schemas.microsoft.com/office/drawing/2014/main" id="{672C4EBD-FB6B-4F9E-8562-1F4DD054DA67}"/>
              </a:ext>
            </a:extLst>
          </p:cNvPr>
          <p:cNvSpPr>
            <a:spLocks noGrp="1"/>
          </p:cNvSpPr>
          <p:nvPr>
            <p:ph type="pic" sz="quarter" idx="10" hasCustomPrompt="1"/>
          </p:nvPr>
        </p:nvSpPr>
        <p:spPr>
          <a:xfrm>
            <a:off x="0" y="0"/>
            <a:ext cx="12192000" cy="4554538"/>
          </a:xfrm>
          <a:custGeom>
            <a:avLst/>
            <a:gdLst>
              <a:gd name="connsiteX0" fmla="*/ 8530200 w 12192000"/>
              <a:gd name="connsiteY0" fmla="*/ 3146226 h 4554538"/>
              <a:gd name="connsiteX1" fmla="*/ 7998793 w 12192000"/>
              <a:gd name="connsiteY1" fmla="*/ 4074032 h 4554538"/>
              <a:gd name="connsiteX2" fmla="*/ 9061603 w 12192000"/>
              <a:gd name="connsiteY2" fmla="*/ 4074032 h 4554538"/>
              <a:gd name="connsiteX3" fmla="*/ 10971786 w 12192000"/>
              <a:gd name="connsiteY3" fmla="*/ 2468328 h 4554538"/>
              <a:gd name="connsiteX4" fmla="*/ 11359570 w 12192000"/>
              <a:gd name="connsiteY4" fmla="*/ 2856109 h 4554538"/>
              <a:gd name="connsiteX5" fmla="*/ 10971786 w 12192000"/>
              <a:gd name="connsiteY5" fmla="*/ 3243892 h 4554538"/>
              <a:gd name="connsiteX6" fmla="*/ 10584005 w 12192000"/>
              <a:gd name="connsiteY6" fmla="*/ 2856109 h 4554538"/>
              <a:gd name="connsiteX7" fmla="*/ 10971786 w 12192000"/>
              <a:gd name="connsiteY7" fmla="*/ 2468328 h 4554538"/>
              <a:gd name="connsiteX8" fmla="*/ 10971786 w 12192000"/>
              <a:gd name="connsiteY8" fmla="*/ 2344811 h 4554538"/>
              <a:gd name="connsiteX9" fmla="*/ 10460488 w 12192000"/>
              <a:gd name="connsiteY9" fmla="*/ 2856109 h 4554538"/>
              <a:gd name="connsiteX10" fmla="*/ 10971786 w 12192000"/>
              <a:gd name="connsiteY10" fmla="*/ 3367407 h 4554538"/>
              <a:gd name="connsiteX11" fmla="*/ 11483084 w 12192000"/>
              <a:gd name="connsiteY11" fmla="*/ 2856109 h 4554538"/>
              <a:gd name="connsiteX12" fmla="*/ 10971786 w 12192000"/>
              <a:gd name="connsiteY12" fmla="*/ 2344811 h 4554538"/>
              <a:gd name="connsiteX13" fmla="*/ 0 w 12192000"/>
              <a:gd name="connsiteY13" fmla="*/ 0 h 4554538"/>
              <a:gd name="connsiteX14" fmla="*/ 12192000 w 12192000"/>
              <a:gd name="connsiteY14" fmla="*/ 0 h 4554538"/>
              <a:gd name="connsiteX15" fmla="*/ 12192000 w 12192000"/>
              <a:gd name="connsiteY15" fmla="*/ 4554538 h 4554538"/>
              <a:gd name="connsiteX16" fmla="*/ 10247582 w 12192000"/>
              <a:gd name="connsiteY16" fmla="*/ 4554538 h 4554538"/>
              <a:gd name="connsiteX17" fmla="*/ 10312021 w 12192000"/>
              <a:gd name="connsiteY17" fmla="*/ 4461275 h 4554538"/>
              <a:gd name="connsiteX18" fmla="*/ 10316869 w 12192000"/>
              <a:gd name="connsiteY18" fmla="*/ 4142971 h 4554538"/>
              <a:gd name="connsiteX19" fmla="*/ 10357084 w 12192000"/>
              <a:gd name="connsiteY19" fmla="*/ 3838490 h 4554538"/>
              <a:gd name="connsiteX20" fmla="*/ 10357084 w 12192000"/>
              <a:gd name="connsiteY20" fmla="*/ 3749442 h 4554538"/>
              <a:gd name="connsiteX21" fmla="*/ 10313637 w 12192000"/>
              <a:gd name="connsiteY21" fmla="*/ 3730054 h 4554538"/>
              <a:gd name="connsiteX22" fmla="*/ 10268036 w 12192000"/>
              <a:gd name="connsiteY22" fmla="*/ 3749442 h 4554538"/>
              <a:gd name="connsiteX23" fmla="*/ 10193352 w 12192000"/>
              <a:gd name="connsiteY23" fmla="*/ 4168821 h 4554538"/>
              <a:gd name="connsiteX24" fmla="*/ 10153137 w 12192000"/>
              <a:gd name="connsiteY24" fmla="*/ 4473302 h 4554538"/>
              <a:gd name="connsiteX25" fmla="*/ 9845786 w 12192000"/>
              <a:gd name="connsiteY25" fmla="*/ 4513516 h 4554538"/>
              <a:gd name="connsiteX26" fmla="*/ 9475883 w 12192000"/>
              <a:gd name="connsiteY26" fmla="*/ 4546819 h 4554538"/>
              <a:gd name="connsiteX27" fmla="*/ 9466655 w 12192000"/>
              <a:gd name="connsiteY27" fmla="*/ 4554538 h 4554538"/>
              <a:gd name="connsiteX28" fmla="*/ 0 w 12192000"/>
              <a:gd name="connsiteY28" fmla="*/ 4554538 h 455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4554538">
                <a:moveTo>
                  <a:pt x="8530200" y="3146226"/>
                </a:moveTo>
                <a:lnTo>
                  <a:pt x="7998793" y="4074032"/>
                </a:lnTo>
                <a:lnTo>
                  <a:pt x="9061603" y="4074032"/>
                </a:lnTo>
                <a:close/>
                <a:moveTo>
                  <a:pt x="10971786" y="2468328"/>
                </a:moveTo>
                <a:cubicBezTo>
                  <a:pt x="11184348" y="2468328"/>
                  <a:pt x="11359570" y="2643547"/>
                  <a:pt x="11359570" y="2856109"/>
                </a:cubicBezTo>
                <a:cubicBezTo>
                  <a:pt x="11359570" y="3071545"/>
                  <a:pt x="11184348" y="3243892"/>
                  <a:pt x="10971786" y="3243892"/>
                </a:cubicBezTo>
                <a:cubicBezTo>
                  <a:pt x="10759224" y="3243892"/>
                  <a:pt x="10584005" y="3068671"/>
                  <a:pt x="10584005" y="2856109"/>
                </a:cubicBezTo>
                <a:cubicBezTo>
                  <a:pt x="10584005" y="2640676"/>
                  <a:pt x="10759224" y="2468328"/>
                  <a:pt x="10971786" y="2468328"/>
                </a:cubicBezTo>
                <a:close/>
                <a:moveTo>
                  <a:pt x="10971786" y="2344811"/>
                </a:moveTo>
                <a:cubicBezTo>
                  <a:pt x="10690285" y="2344811"/>
                  <a:pt x="10460488" y="2574608"/>
                  <a:pt x="10460488" y="2856109"/>
                </a:cubicBezTo>
                <a:cubicBezTo>
                  <a:pt x="10460488" y="3137610"/>
                  <a:pt x="10690285" y="3367407"/>
                  <a:pt x="10971786" y="3367407"/>
                </a:cubicBezTo>
                <a:cubicBezTo>
                  <a:pt x="11253287" y="3367407"/>
                  <a:pt x="11483084" y="3137610"/>
                  <a:pt x="11483084" y="2856109"/>
                </a:cubicBezTo>
                <a:cubicBezTo>
                  <a:pt x="11483084" y="2574608"/>
                  <a:pt x="11253287" y="2344811"/>
                  <a:pt x="10971786" y="2344811"/>
                </a:cubicBezTo>
                <a:close/>
                <a:moveTo>
                  <a:pt x="0" y="0"/>
                </a:moveTo>
                <a:lnTo>
                  <a:pt x="12192000" y="0"/>
                </a:lnTo>
                <a:lnTo>
                  <a:pt x="12192000" y="4554538"/>
                </a:lnTo>
                <a:lnTo>
                  <a:pt x="10247582" y="4554538"/>
                </a:lnTo>
                <a:lnTo>
                  <a:pt x="10312021" y="4461275"/>
                </a:lnTo>
                <a:cubicBezTo>
                  <a:pt x="10357262" y="4356789"/>
                  <a:pt x="10336257" y="4244224"/>
                  <a:pt x="10316869" y="4142971"/>
                </a:cubicBezTo>
                <a:cubicBezTo>
                  <a:pt x="10293889" y="4022327"/>
                  <a:pt x="10276655" y="3918919"/>
                  <a:pt x="10357084" y="3838490"/>
                </a:cubicBezTo>
                <a:cubicBezTo>
                  <a:pt x="10382934" y="3815510"/>
                  <a:pt x="10382934" y="3775296"/>
                  <a:pt x="10357084" y="3749442"/>
                </a:cubicBezTo>
                <a:cubicBezTo>
                  <a:pt x="10345594" y="3736517"/>
                  <a:pt x="10329795" y="3730054"/>
                  <a:pt x="10313637" y="3730054"/>
                </a:cubicBezTo>
                <a:cubicBezTo>
                  <a:pt x="10297480" y="3730054"/>
                  <a:pt x="10280963" y="3736517"/>
                  <a:pt x="10268036" y="3749442"/>
                </a:cubicBezTo>
                <a:cubicBezTo>
                  <a:pt x="10138777" y="3878704"/>
                  <a:pt x="10167501" y="4033817"/>
                  <a:pt x="10193352" y="4168821"/>
                </a:cubicBezTo>
                <a:cubicBezTo>
                  <a:pt x="10216332" y="4289465"/>
                  <a:pt x="10233566" y="4392873"/>
                  <a:pt x="10153137" y="4473302"/>
                </a:cubicBezTo>
                <a:cubicBezTo>
                  <a:pt x="10069838" y="4553731"/>
                  <a:pt x="9966429" y="4536496"/>
                  <a:pt x="9845786" y="4513516"/>
                </a:cubicBezTo>
                <a:cubicBezTo>
                  <a:pt x="9725143" y="4490898"/>
                  <a:pt x="9593502" y="4466078"/>
                  <a:pt x="9475883" y="4546819"/>
                </a:cubicBezTo>
                <a:lnTo>
                  <a:pt x="9466655" y="4554538"/>
                </a:lnTo>
                <a:lnTo>
                  <a:pt x="0" y="4554538"/>
                </a:lnTo>
                <a:close/>
              </a:path>
            </a:pathLst>
          </a:custGeom>
          <a:solidFill>
            <a:schemeClr val="bg1">
              <a:lumMod val="95000"/>
            </a:schemeClr>
          </a:solidFill>
        </p:spPr>
        <p:txBody>
          <a:bodyPr wrap="square" rtlCol="0" anchor="ctr">
            <a:noAutofit/>
          </a:bodyPr>
          <a:lstStyle>
            <a:lvl1pPr marL="0" indent="0" algn="ctr">
              <a:buNone/>
              <a:defRPr i="1"/>
            </a:lvl1pPr>
          </a:lstStyle>
          <a:p>
            <a:pPr rtl="0"/>
            <a:r>
              <a:rPr lang="es-ES" noProof="0"/>
              <a:t>Inserte su imagen aquí</a:t>
            </a:r>
          </a:p>
        </p:txBody>
      </p:sp>
      <p:sp>
        <p:nvSpPr>
          <p:cNvPr id="30" name="Forma libre: Forma 29">
            <a:extLst>
              <a:ext uri="{FF2B5EF4-FFF2-40B4-BE49-F238E27FC236}">
                <a16:creationId xmlns:a16="http://schemas.microsoft.com/office/drawing/2014/main" id="{FE0EC059-6580-471B-82B1-7BC2C482138A}"/>
              </a:ext>
            </a:extLst>
          </p:cNvPr>
          <p:cNvSpPr/>
          <p:nvPr userDrawn="1"/>
        </p:nvSpPr>
        <p:spPr>
          <a:xfrm>
            <a:off x="0" y="4554000"/>
            <a:ext cx="12192000" cy="2304000"/>
          </a:xfrm>
          <a:custGeom>
            <a:avLst/>
            <a:gdLst>
              <a:gd name="connsiteX0" fmla="*/ 0 w 12192000"/>
              <a:gd name="connsiteY0" fmla="*/ 0 h 2304000"/>
              <a:gd name="connsiteX1" fmla="*/ 9467298 w 12192000"/>
              <a:gd name="connsiteY1" fmla="*/ 0 h 2304000"/>
              <a:gd name="connsiteX2" fmla="*/ 9426407 w 12192000"/>
              <a:gd name="connsiteY2" fmla="*/ 34200 h 2304000"/>
              <a:gd name="connsiteX3" fmla="*/ 9351723 w 12192000"/>
              <a:gd name="connsiteY3" fmla="*/ 453579 h 2304000"/>
              <a:gd name="connsiteX4" fmla="*/ 9311509 w 12192000"/>
              <a:gd name="connsiteY4" fmla="*/ 758060 h 2304000"/>
              <a:gd name="connsiteX5" fmla="*/ 9004154 w 12192000"/>
              <a:gd name="connsiteY5" fmla="*/ 798275 h 2304000"/>
              <a:gd name="connsiteX6" fmla="*/ 8584775 w 12192000"/>
              <a:gd name="connsiteY6" fmla="*/ 872959 h 2304000"/>
              <a:gd name="connsiteX7" fmla="*/ 8584775 w 12192000"/>
              <a:gd name="connsiteY7" fmla="*/ 962006 h 2304000"/>
              <a:gd name="connsiteX8" fmla="*/ 8630734 w 12192000"/>
              <a:gd name="connsiteY8" fmla="*/ 982112 h 2304000"/>
              <a:gd name="connsiteX9" fmla="*/ 8679568 w 12192000"/>
              <a:gd name="connsiteY9" fmla="*/ 962006 h 2304000"/>
              <a:gd name="connsiteX10" fmla="*/ 8984048 w 12192000"/>
              <a:gd name="connsiteY10" fmla="*/ 921792 h 2304000"/>
              <a:gd name="connsiteX11" fmla="*/ 9403427 w 12192000"/>
              <a:gd name="connsiteY11" fmla="*/ 847108 h 2304000"/>
              <a:gd name="connsiteX12" fmla="*/ 9478111 w 12192000"/>
              <a:gd name="connsiteY12" fmla="*/ 430600 h 2304000"/>
              <a:gd name="connsiteX13" fmla="*/ 9518326 w 12192000"/>
              <a:gd name="connsiteY13" fmla="*/ 123248 h 2304000"/>
              <a:gd name="connsiteX14" fmla="*/ 9822806 w 12192000"/>
              <a:gd name="connsiteY14" fmla="*/ 83034 h 2304000"/>
              <a:gd name="connsiteX15" fmla="*/ 10242185 w 12192000"/>
              <a:gd name="connsiteY15" fmla="*/ 8350 h 2304000"/>
              <a:gd name="connsiteX16" fmla="*/ 10247954 w 12192000"/>
              <a:gd name="connsiteY16" fmla="*/ 0 h 2304000"/>
              <a:gd name="connsiteX17" fmla="*/ 12192000 w 12192000"/>
              <a:gd name="connsiteY17" fmla="*/ 0 h 2304000"/>
              <a:gd name="connsiteX18" fmla="*/ 12192000 w 12192000"/>
              <a:gd name="connsiteY18" fmla="*/ 2304000 h 2304000"/>
              <a:gd name="connsiteX19" fmla="*/ 0 w 12192000"/>
              <a:gd name="connsiteY19" fmla="*/ 230400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2304000">
                <a:moveTo>
                  <a:pt x="0" y="0"/>
                </a:moveTo>
                <a:lnTo>
                  <a:pt x="9467298" y="0"/>
                </a:lnTo>
                <a:lnTo>
                  <a:pt x="9426407" y="34200"/>
                </a:lnTo>
                <a:cubicBezTo>
                  <a:pt x="9297145" y="163463"/>
                  <a:pt x="9325869" y="318575"/>
                  <a:pt x="9351723" y="453579"/>
                </a:cubicBezTo>
                <a:cubicBezTo>
                  <a:pt x="9374703" y="574223"/>
                  <a:pt x="9391937" y="677631"/>
                  <a:pt x="9311509" y="758060"/>
                </a:cubicBezTo>
                <a:cubicBezTo>
                  <a:pt x="9228206" y="838489"/>
                  <a:pt x="9124797" y="821254"/>
                  <a:pt x="9004154" y="798275"/>
                </a:cubicBezTo>
                <a:cubicBezTo>
                  <a:pt x="8866276" y="772424"/>
                  <a:pt x="8714037" y="743699"/>
                  <a:pt x="8584775" y="872959"/>
                </a:cubicBezTo>
                <a:cubicBezTo>
                  <a:pt x="8558924" y="895938"/>
                  <a:pt x="8558924" y="936153"/>
                  <a:pt x="8584775" y="962006"/>
                </a:cubicBezTo>
                <a:cubicBezTo>
                  <a:pt x="8599139" y="976367"/>
                  <a:pt x="8613500" y="982112"/>
                  <a:pt x="8630734" y="982112"/>
                </a:cubicBezTo>
                <a:cubicBezTo>
                  <a:pt x="8647969" y="982112"/>
                  <a:pt x="8662333" y="973496"/>
                  <a:pt x="8679568" y="962006"/>
                </a:cubicBezTo>
                <a:cubicBezTo>
                  <a:pt x="8759996" y="881577"/>
                  <a:pt x="8863405" y="898812"/>
                  <a:pt x="8984048" y="921792"/>
                </a:cubicBezTo>
                <a:cubicBezTo>
                  <a:pt x="9119052" y="947643"/>
                  <a:pt x="9274165" y="976367"/>
                  <a:pt x="9403427" y="847108"/>
                </a:cubicBezTo>
                <a:cubicBezTo>
                  <a:pt x="9532686" y="720720"/>
                  <a:pt x="9503962" y="565607"/>
                  <a:pt x="9478111" y="430600"/>
                </a:cubicBezTo>
                <a:cubicBezTo>
                  <a:pt x="9455131" y="309957"/>
                  <a:pt x="9437897" y="203677"/>
                  <a:pt x="9518326" y="123248"/>
                </a:cubicBezTo>
                <a:cubicBezTo>
                  <a:pt x="9598754" y="42819"/>
                  <a:pt x="9702163" y="60054"/>
                  <a:pt x="9822806" y="83034"/>
                </a:cubicBezTo>
                <a:cubicBezTo>
                  <a:pt x="9957810" y="108884"/>
                  <a:pt x="10112923" y="137609"/>
                  <a:pt x="10242185" y="8350"/>
                </a:cubicBezTo>
                <a:lnTo>
                  <a:pt x="10247954" y="0"/>
                </a:lnTo>
                <a:lnTo>
                  <a:pt x="12192000" y="0"/>
                </a:lnTo>
                <a:lnTo>
                  <a:pt x="12192000" y="2304000"/>
                </a:lnTo>
                <a:lnTo>
                  <a:pt x="0" y="230400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 name="Título 1">
            <a:extLst>
              <a:ext uri="{FF2B5EF4-FFF2-40B4-BE49-F238E27FC236}">
                <a16:creationId xmlns:a16="http://schemas.microsoft.com/office/drawing/2014/main" id="{62A6CD15-EEA4-46CB-A7B3-495FF7C8B4E0}"/>
              </a:ext>
            </a:extLst>
          </p:cNvPr>
          <p:cNvSpPr>
            <a:spLocks noGrp="1"/>
          </p:cNvSpPr>
          <p:nvPr>
            <p:ph type="ctrTitle" hasCustomPrompt="1"/>
          </p:nvPr>
        </p:nvSpPr>
        <p:spPr>
          <a:xfrm>
            <a:off x="1080000" y="3833999"/>
            <a:ext cx="5937026" cy="720001"/>
          </a:xfrm>
          <a:solidFill>
            <a:schemeClr val="bg1"/>
          </a:solidFill>
        </p:spPr>
        <p:txBody>
          <a:bodyPr rtlCol="0" anchor="ctr">
            <a:normAutofit/>
          </a:bodyPr>
          <a:lstStyle>
            <a:lvl1pPr algn="l">
              <a:defRPr sz="3600"/>
            </a:lvl1pPr>
          </a:lstStyle>
          <a:p>
            <a:pPr rtl="0"/>
            <a:r>
              <a:rPr lang="es-ES" noProof="0"/>
              <a:t>Haga clic para editar el estilo de título del patrón</a:t>
            </a:r>
          </a:p>
        </p:txBody>
      </p:sp>
      <p:sp>
        <p:nvSpPr>
          <p:cNvPr id="3" name="Subtítulo 2">
            <a:extLst>
              <a:ext uri="{FF2B5EF4-FFF2-40B4-BE49-F238E27FC236}">
                <a16:creationId xmlns:a16="http://schemas.microsoft.com/office/drawing/2014/main" id="{FFF20683-79D6-43CE-A167-BF1E25FA44B5}"/>
              </a:ext>
            </a:extLst>
          </p:cNvPr>
          <p:cNvSpPr>
            <a:spLocks noGrp="1"/>
          </p:cNvSpPr>
          <p:nvPr>
            <p:ph type="subTitle" idx="1" hasCustomPrompt="1"/>
          </p:nvPr>
        </p:nvSpPr>
        <p:spPr>
          <a:xfrm>
            <a:off x="1080000" y="4731026"/>
            <a:ext cx="9144000" cy="720000"/>
          </a:xfrm>
        </p:spPr>
        <p:txBody>
          <a:bodyPr rtlCol="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18" name="Forma libre: Forma 17">
            <a:extLst>
              <a:ext uri="{FF2B5EF4-FFF2-40B4-BE49-F238E27FC236}">
                <a16:creationId xmlns:a16="http://schemas.microsoft.com/office/drawing/2014/main" id="{60524263-835B-48D7-A2FC-25541FD95C43}"/>
              </a:ext>
            </a:extLst>
          </p:cNvPr>
          <p:cNvSpPr/>
          <p:nvPr/>
        </p:nvSpPr>
        <p:spPr>
          <a:xfrm>
            <a:off x="10460488" y="2344811"/>
            <a:ext cx="1005361" cy="1005361"/>
          </a:xfrm>
          <a:custGeom>
            <a:avLst/>
            <a:gdLst>
              <a:gd name="connsiteX0" fmla="*/ 169545 w 333375"/>
              <a:gd name="connsiteY0" fmla="*/ 339090 h 333375"/>
              <a:gd name="connsiteX1" fmla="*/ 0 w 333375"/>
              <a:gd name="connsiteY1" fmla="*/ 169545 h 333375"/>
              <a:gd name="connsiteX2" fmla="*/ 169545 w 333375"/>
              <a:gd name="connsiteY2" fmla="*/ 0 h 333375"/>
              <a:gd name="connsiteX3" fmla="*/ 339090 w 333375"/>
              <a:gd name="connsiteY3" fmla="*/ 169545 h 333375"/>
              <a:gd name="connsiteX4" fmla="*/ 169545 w 333375"/>
              <a:gd name="connsiteY4" fmla="*/ 339090 h 333375"/>
              <a:gd name="connsiteX5" fmla="*/ 169545 w 333375"/>
              <a:gd name="connsiteY5" fmla="*/ 40958 h 333375"/>
              <a:gd name="connsiteX6" fmla="*/ 40958 w 333375"/>
              <a:gd name="connsiteY6" fmla="*/ 169545 h 333375"/>
              <a:gd name="connsiteX7" fmla="*/ 169545 w 333375"/>
              <a:gd name="connsiteY7" fmla="*/ 298133 h 333375"/>
              <a:gd name="connsiteX8" fmla="*/ 298133 w 333375"/>
              <a:gd name="connsiteY8" fmla="*/ 169545 h 333375"/>
              <a:gd name="connsiteX9" fmla="*/ 169545 w 333375"/>
              <a:gd name="connsiteY9" fmla="*/ 4095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333375">
                <a:moveTo>
                  <a:pt x="169545" y="339090"/>
                </a:moveTo>
                <a:cubicBezTo>
                  <a:pt x="76200" y="339090"/>
                  <a:pt x="0" y="262890"/>
                  <a:pt x="0" y="169545"/>
                </a:cubicBezTo>
                <a:cubicBezTo>
                  <a:pt x="0" y="76200"/>
                  <a:pt x="76200" y="0"/>
                  <a:pt x="169545" y="0"/>
                </a:cubicBezTo>
                <a:cubicBezTo>
                  <a:pt x="262890" y="0"/>
                  <a:pt x="339090" y="76200"/>
                  <a:pt x="339090" y="169545"/>
                </a:cubicBezTo>
                <a:cubicBezTo>
                  <a:pt x="339090" y="262890"/>
                  <a:pt x="262890" y="339090"/>
                  <a:pt x="169545" y="339090"/>
                </a:cubicBezTo>
                <a:close/>
                <a:moveTo>
                  <a:pt x="169545" y="40958"/>
                </a:moveTo>
                <a:cubicBezTo>
                  <a:pt x="99060" y="40958"/>
                  <a:pt x="40958" y="98108"/>
                  <a:pt x="40958" y="169545"/>
                </a:cubicBezTo>
                <a:cubicBezTo>
                  <a:pt x="40958" y="240030"/>
                  <a:pt x="99060" y="298133"/>
                  <a:pt x="169545" y="298133"/>
                </a:cubicBezTo>
                <a:cubicBezTo>
                  <a:pt x="240030" y="298133"/>
                  <a:pt x="298133" y="240983"/>
                  <a:pt x="298133" y="169545"/>
                </a:cubicBezTo>
                <a:cubicBezTo>
                  <a:pt x="298133" y="99060"/>
                  <a:pt x="240030" y="40958"/>
                  <a:pt x="169545" y="40958"/>
                </a:cubicBezTo>
                <a:close/>
              </a:path>
            </a:pathLst>
          </a:custGeom>
          <a:solidFill>
            <a:schemeClr val="accent4"/>
          </a:solidFill>
          <a:ln w="9525" cap="flat">
            <a:noFill/>
            <a:prstDash val="solid"/>
            <a:miter/>
          </a:ln>
        </p:spPr>
        <p:txBody>
          <a:bodyPr rtlCol="0" anchor="ctr"/>
          <a:lstStyle/>
          <a:p>
            <a:pPr rtl="0"/>
            <a:endParaRPr lang="es-ES" noProof="0"/>
          </a:p>
        </p:txBody>
      </p:sp>
      <p:sp>
        <p:nvSpPr>
          <p:cNvPr id="19" name="Forma libre: Forma 18">
            <a:extLst>
              <a:ext uri="{FF2B5EF4-FFF2-40B4-BE49-F238E27FC236}">
                <a16:creationId xmlns:a16="http://schemas.microsoft.com/office/drawing/2014/main" id="{2BB9EF5C-08CE-4A11-8FB9-D59AACF45C92}"/>
              </a:ext>
            </a:extLst>
          </p:cNvPr>
          <p:cNvSpPr/>
          <p:nvPr/>
        </p:nvSpPr>
        <p:spPr>
          <a:xfrm>
            <a:off x="7998793" y="3146226"/>
            <a:ext cx="1062810" cy="919187"/>
          </a:xfrm>
          <a:custGeom>
            <a:avLst/>
            <a:gdLst>
              <a:gd name="connsiteX0" fmla="*/ 0 w 352425"/>
              <a:gd name="connsiteY0" fmla="*/ 307658 h 304800"/>
              <a:gd name="connsiteX1" fmla="*/ 176213 w 352425"/>
              <a:gd name="connsiteY1" fmla="*/ 0 h 304800"/>
              <a:gd name="connsiteX2" fmla="*/ 352425 w 352425"/>
              <a:gd name="connsiteY2" fmla="*/ 307658 h 304800"/>
              <a:gd name="connsiteX3" fmla="*/ 0 w 352425"/>
              <a:gd name="connsiteY3" fmla="*/ 307658 h 304800"/>
            </a:gdLst>
            <a:ahLst/>
            <a:cxnLst>
              <a:cxn ang="0">
                <a:pos x="connsiteX0" y="connsiteY0"/>
              </a:cxn>
              <a:cxn ang="0">
                <a:pos x="connsiteX1" y="connsiteY1"/>
              </a:cxn>
              <a:cxn ang="0">
                <a:pos x="connsiteX2" y="connsiteY2"/>
              </a:cxn>
              <a:cxn ang="0">
                <a:pos x="connsiteX3" y="connsiteY3"/>
              </a:cxn>
            </a:cxnLst>
            <a:rect l="l" t="t" r="r" b="b"/>
            <a:pathLst>
              <a:path w="352425" h="304800">
                <a:moveTo>
                  <a:pt x="0" y="307658"/>
                </a:moveTo>
                <a:lnTo>
                  <a:pt x="176213" y="0"/>
                </a:lnTo>
                <a:lnTo>
                  <a:pt x="352425" y="307658"/>
                </a:lnTo>
                <a:lnTo>
                  <a:pt x="0" y="307658"/>
                </a:lnTo>
                <a:close/>
              </a:path>
            </a:pathLst>
          </a:custGeom>
          <a:solidFill>
            <a:schemeClr val="accent5"/>
          </a:solidFill>
          <a:ln w="9525"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136377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estrecho">
    <p:bg>
      <p:bgPr>
        <a:solidFill>
          <a:schemeClr val="accent6">
            <a:lumMod val="50000"/>
          </a:schemeClr>
        </a:solidFill>
        <a:effectLst/>
      </p:bgPr>
    </p:bg>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0" y="0"/>
            <a:ext cx="6921500" cy="6858000"/>
          </a:xfrm>
          <a:prstGeom prst="hexagon">
            <a:avLst>
              <a:gd name="adj" fmla="val 7593"/>
              <a:gd name="vf" fmla="val 115470"/>
            </a:avLst>
          </a:prstGeom>
          <a:solidFill>
            <a:schemeClr val="bg1">
              <a:lumMod val="95000"/>
            </a:schemeClr>
          </a:solidFill>
        </p:spPr>
        <p:txBody>
          <a:bodyPr tIns="1512000" rtlCol="0"/>
          <a:lstStyle>
            <a:lvl1pPr marL="0" indent="0" algn="ctr">
              <a:buNone/>
              <a:defRPr i="1"/>
            </a:lvl1pPr>
          </a:lstStyle>
          <a:p>
            <a:pPr rtl="0"/>
            <a:r>
              <a:rPr lang="es-ES" noProof="0"/>
              <a:t>Inserte su imagen aquí</a:t>
            </a:r>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1079999" y="3033000"/>
            <a:ext cx="6235201" cy="792000"/>
          </a:xfrm>
        </p:spPr>
        <p:txBody>
          <a:bodyPr rtlCol="0"/>
          <a:lstStyle/>
          <a:p>
            <a:pPr rtl="0"/>
            <a:r>
              <a:rPr lang="en-US" noProof="0"/>
              <a:t>Click to edit Master title style</a:t>
            </a:r>
            <a:endParaRPr lang="es-ES" noProof="0"/>
          </a:p>
        </p:txBody>
      </p:sp>
      <p:sp>
        <p:nvSpPr>
          <p:cNvPr id="3" name="Marcador de posición de contenido 2">
            <a:extLst>
              <a:ext uri="{FF2B5EF4-FFF2-40B4-BE49-F238E27FC236}">
                <a16:creationId xmlns:a16="http://schemas.microsoft.com/office/drawing/2014/main" id="{D264671D-DEA0-4C96-A2C8-AF8E77F354FD}"/>
              </a:ext>
            </a:extLst>
          </p:cNvPr>
          <p:cNvSpPr>
            <a:spLocks noGrp="1"/>
          </p:cNvSpPr>
          <p:nvPr>
            <p:ph idx="1"/>
          </p:nvPr>
        </p:nvSpPr>
        <p:spPr>
          <a:xfrm>
            <a:off x="7487346" y="924301"/>
            <a:ext cx="3442907" cy="5009400"/>
          </a:xfrm>
        </p:spPr>
        <p:txBody>
          <a:bodyPr rtlCol="0" anchor="ct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7" name="Marcador de pie de página 6">
            <a:extLst>
              <a:ext uri="{FF2B5EF4-FFF2-40B4-BE49-F238E27FC236}">
                <a16:creationId xmlns:a16="http://schemas.microsoft.com/office/drawing/2014/main" id="{4FF0D2BD-AC28-47D6-8C93-74585CCB5BB5}"/>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bg1"/>
            </a:solidFill>
          </a:ln>
        </p:spPr>
        <p:txBody>
          <a:bodyPr rtlCol="0"/>
          <a:lstStyle>
            <a:lvl1pPr>
              <a:defRPr>
                <a:solidFill>
                  <a:schemeClr val="bg1"/>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212994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estrecho Opción 2">
    <p:bg>
      <p:bgPr>
        <a:solidFill>
          <a:schemeClr val="accent2">
            <a:lumMod val="50000"/>
          </a:schemeClr>
        </a:solidFill>
        <a:effectLst/>
      </p:bgPr>
    </p:bg>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6096000" y="0"/>
            <a:ext cx="6096000" cy="6858000"/>
          </a:xfrm>
          <a:prstGeom prst="hexagon">
            <a:avLst>
              <a:gd name="adj" fmla="val 7083"/>
              <a:gd name="vf" fmla="val 115470"/>
            </a:avLst>
          </a:prstGeom>
          <a:solidFill>
            <a:schemeClr val="bg1">
              <a:lumMod val="95000"/>
            </a:schemeClr>
          </a:solidFill>
        </p:spPr>
        <p:txBody>
          <a:bodyPr tIns="1512000" rtlCol="0"/>
          <a:lstStyle>
            <a:lvl1pPr marL="0" indent="0" algn="ctr">
              <a:buNone/>
              <a:defRPr i="1"/>
            </a:lvl1pPr>
          </a:lstStyle>
          <a:p>
            <a:pPr rtl="0"/>
            <a:r>
              <a:rPr lang="es-ES" noProof="0"/>
              <a:t>Inserte su imagen aquí</a:t>
            </a:r>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4876800" y="3033000"/>
            <a:ext cx="6235201" cy="792000"/>
          </a:xfrm>
        </p:spPr>
        <p:txBody>
          <a:bodyPr rtlCol="0"/>
          <a:lstStyle/>
          <a:p>
            <a:pPr rtl="0"/>
            <a:r>
              <a:rPr lang="en-US" noProof="0"/>
              <a:t>Click to edit Master title style</a:t>
            </a:r>
            <a:endParaRPr lang="es-ES" noProof="0"/>
          </a:p>
        </p:txBody>
      </p:sp>
      <p:sp>
        <p:nvSpPr>
          <p:cNvPr id="3" name="Marcador de contenido 2">
            <a:extLst>
              <a:ext uri="{FF2B5EF4-FFF2-40B4-BE49-F238E27FC236}">
                <a16:creationId xmlns:a16="http://schemas.microsoft.com/office/drawing/2014/main" id="{D264671D-DEA0-4C96-A2C8-AF8E77F354FD}"/>
              </a:ext>
            </a:extLst>
          </p:cNvPr>
          <p:cNvSpPr>
            <a:spLocks noGrp="1"/>
          </p:cNvSpPr>
          <p:nvPr>
            <p:ph idx="1"/>
          </p:nvPr>
        </p:nvSpPr>
        <p:spPr>
          <a:xfrm>
            <a:off x="1391346" y="1873780"/>
            <a:ext cx="3442907" cy="3110443"/>
          </a:xfrm>
        </p:spPr>
        <p:txBody>
          <a:bodyPr rtlCol="0" anchor="ct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7" name="Marcador de pie de página 6">
            <a:extLst>
              <a:ext uri="{FF2B5EF4-FFF2-40B4-BE49-F238E27FC236}">
                <a16:creationId xmlns:a16="http://schemas.microsoft.com/office/drawing/2014/main" id="{4FF0D2BD-AC28-47D6-8C93-74585CCB5BB5}"/>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accent2">
                <a:lumMod val="50000"/>
              </a:schemeClr>
            </a:solidFill>
          </a:ln>
        </p:spPr>
        <p:txBody>
          <a:bodyPr rtlCol="0"/>
          <a:lstStyle>
            <a:lvl1pPr>
              <a:defRPr>
                <a:solidFill>
                  <a:schemeClr val="tx2"/>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93639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 e imagen ">
    <p:bg>
      <p:bgPr>
        <a:solidFill>
          <a:schemeClr val="accent1"/>
        </a:solidFill>
        <a:effectLst/>
      </p:bgPr>
    </p:bg>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4584700" y="0"/>
            <a:ext cx="7607300" cy="6858000"/>
          </a:xfrm>
          <a:prstGeom prst="hexagon">
            <a:avLst>
              <a:gd name="adj" fmla="val 6667"/>
              <a:gd name="vf" fmla="val 115470"/>
            </a:avLst>
          </a:prstGeom>
          <a:solidFill>
            <a:schemeClr val="bg1">
              <a:lumMod val="95000"/>
            </a:schemeClr>
          </a:solidFill>
        </p:spPr>
        <p:txBody>
          <a:bodyPr lIns="0" tIns="0" rIns="0" bIns="0" rtlCol="0" anchor="ctr"/>
          <a:lstStyle>
            <a:lvl1pPr marL="0" indent="0" algn="ctr">
              <a:buNone/>
              <a:defRPr i="1"/>
            </a:lvl1pPr>
          </a:lstStyle>
          <a:p>
            <a:pPr rtl="0"/>
            <a:r>
              <a:rPr lang="es-ES" noProof="0"/>
              <a:t>Inserte su imagen aquí</a:t>
            </a:r>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863600" y="1449000"/>
            <a:ext cx="4930600" cy="3960000"/>
          </a:xfrm>
        </p:spPr>
        <p:txBody>
          <a:bodyPr lIns="180000" rIns="180000" rtlCol="0"/>
          <a:lstStyle>
            <a:lvl1pPr algn="ctr">
              <a:defRPr/>
            </a:lvl1pPr>
          </a:lstStyle>
          <a:p>
            <a:pPr rtl="0"/>
            <a:r>
              <a:rPr lang="en-US" noProof="0"/>
              <a:t>Click to edit Master title style</a:t>
            </a:r>
            <a:endParaRPr lang="es-ES" noProof="0"/>
          </a:p>
        </p:txBody>
      </p:sp>
      <p:sp>
        <p:nvSpPr>
          <p:cNvPr id="7" name="Marcador de pie de página 6">
            <a:extLst>
              <a:ext uri="{FF2B5EF4-FFF2-40B4-BE49-F238E27FC236}">
                <a16:creationId xmlns:a16="http://schemas.microsoft.com/office/drawing/2014/main" id="{4FF0D2BD-AC28-47D6-8C93-74585CCB5BB5}"/>
              </a:ext>
            </a:extLst>
          </p:cNvPr>
          <p:cNvSpPr>
            <a:spLocks noGrp="1"/>
          </p:cNvSpPr>
          <p:nvPr>
            <p:ph type="ftr" sz="quarter" idx="10"/>
          </p:nvPr>
        </p:nvSpPr>
        <p:spPr/>
        <p:txBody>
          <a:bodyPr rtlCol="0"/>
          <a:lstStyle>
            <a:lvl1pPr>
              <a:defRPr>
                <a:solidFill>
                  <a:schemeClr val="bg1"/>
                </a:solidFill>
              </a:defRPr>
            </a:lvl1pPr>
          </a:lstStyle>
          <a:p>
            <a:pPr rtl="0"/>
            <a:endParaRPr lang="es-ES" noProof="0"/>
          </a:p>
        </p:txBody>
      </p:sp>
      <p:sp>
        <p:nvSpPr>
          <p:cNvPr id="8" name="Marcador de número de diapositiva 7">
            <a:extLst>
              <a:ext uri="{FF2B5EF4-FFF2-40B4-BE49-F238E27FC236}">
                <a16:creationId xmlns:a16="http://schemas.microsoft.com/office/drawing/2014/main" id="{87165DED-91C9-42FC-97C3-122D43563AB4}"/>
              </a:ext>
            </a:extLst>
          </p:cNvPr>
          <p:cNvSpPr>
            <a:spLocks noGrp="1"/>
          </p:cNvSpPr>
          <p:nvPr>
            <p:ph type="sldNum" sz="quarter" idx="11"/>
          </p:nvPr>
        </p:nvSpPr>
        <p:spPr>
          <a:noFill/>
        </p:spPr>
        <p:txBody>
          <a:bodyPr rtlCol="0"/>
          <a:lstStyle>
            <a:lvl1pPr>
              <a:defRPr>
                <a:solidFill>
                  <a:schemeClr val="accent1"/>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70859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subcabecera, imagen y contenido">
    <p:bg>
      <p:bgPr>
        <a:solidFill>
          <a:schemeClr val="accent5">
            <a:lumMod val="50000"/>
          </a:schemeClr>
        </a:solidFill>
        <a:effectLst/>
      </p:bgPr>
    </p:bg>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0" y="2260600"/>
            <a:ext cx="12192000" cy="4597400"/>
          </a:xfrm>
          <a:solidFill>
            <a:schemeClr val="bg1">
              <a:lumMod val="95000"/>
            </a:schemeClr>
          </a:solidFill>
        </p:spPr>
        <p:txBody>
          <a:bodyPr tIns="0" bIns="0" rtlCol="0" anchor="ctr"/>
          <a:lstStyle>
            <a:lvl1pPr marL="0" indent="0" algn="ctr">
              <a:buNone/>
              <a:defRPr i="1"/>
            </a:lvl1pPr>
          </a:lstStyle>
          <a:p>
            <a:pPr rtl="0"/>
            <a:r>
              <a:rPr lang="es-ES" noProof="0"/>
              <a:t>Inserte su imagen aquí</a:t>
            </a:r>
          </a:p>
        </p:txBody>
      </p:sp>
      <p:cxnSp>
        <p:nvCxnSpPr>
          <p:cNvPr id="14" name="Conector recto 13">
            <a:extLst>
              <a:ext uri="{FF2B5EF4-FFF2-40B4-BE49-F238E27FC236}">
                <a16:creationId xmlns:a16="http://schemas.microsoft.com/office/drawing/2014/main" id="{203C1BBA-DE16-432B-8D17-818D7C0681CA}"/>
              </a:ext>
            </a:extLst>
          </p:cNvPr>
          <p:cNvCxnSpPr/>
          <p:nvPr userDrawn="1"/>
        </p:nvCxnSpPr>
        <p:spPr>
          <a:xfrm>
            <a:off x="4813300" y="649040"/>
            <a:ext cx="0" cy="935633"/>
          </a:xfrm>
          <a:prstGeom prst="line">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Marcador de texto 15">
            <a:extLst>
              <a:ext uri="{FF2B5EF4-FFF2-40B4-BE49-F238E27FC236}">
                <a16:creationId xmlns:a16="http://schemas.microsoft.com/office/drawing/2014/main" id="{9721F72D-E459-4AC6-90FE-C37E1BE0C497}"/>
              </a:ext>
            </a:extLst>
          </p:cNvPr>
          <p:cNvSpPr>
            <a:spLocks noGrp="1"/>
          </p:cNvSpPr>
          <p:nvPr>
            <p:ph type="body" sz="quarter" idx="14" hasCustomPrompt="1"/>
          </p:nvPr>
        </p:nvSpPr>
        <p:spPr>
          <a:xfrm>
            <a:off x="1079500" y="306388"/>
            <a:ext cx="3403600" cy="1622425"/>
          </a:xfrm>
        </p:spPr>
        <p:txBody>
          <a:bodyPr rtlCol="0" anchor="ctr">
            <a:normAutofit/>
          </a:bodyPr>
          <a:lstStyle>
            <a:lvl1pPr marL="0" indent="0">
              <a:buNone/>
              <a:defRPr sz="2800" b="1">
                <a:solidFill>
                  <a:schemeClr val="bg1"/>
                </a:solidFill>
              </a:defRPr>
            </a:lvl1pPr>
            <a:lvl2pPr marL="179388" indent="0">
              <a:buNone/>
              <a:defRPr/>
            </a:lvl2pPr>
            <a:lvl3pPr marL="357187" indent="0">
              <a:buNone/>
              <a:defRPr/>
            </a:lvl3pPr>
            <a:lvl4pPr marL="536575" indent="0">
              <a:buNone/>
              <a:defRPr/>
            </a:lvl4pPr>
            <a:lvl5pPr marL="715963" indent="0">
              <a:buNone/>
              <a:defRPr/>
            </a:lvl5pPr>
          </a:lstStyle>
          <a:p>
            <a:pPr lvl="0" rtl="0"/>
            <a:r>
              <a:rPr lang="es-ES" noProof="0"/>
              <a:t>Coloque el subencabezado aquí</a:t>
            </a:r>
          </a:p>
        </p:txBody>
      </p:sp>
      <p:sp>
        <p:nvSpPr>
          <p:cNvPr id="3" name="Marcador de posición de contenido 2">
            <a:extLst>
              <a:ext uri="{FF2B5EF4-FFF2-40B4-BE49-F238E27FC236}">
                <a16:creationId xmlns:a16="http://schemas.microsoft.com/office/drawing/2014/main" id="{D264671D-DEA0-4C96-A2C8-AF8E77F354FD}"/>
              </a:ext>
            </a:extLst>
          </p:cNvPr>
          <p:cNvSpPr>
            <a:spLocks noGrp="1"/>
          </p:cNvSpPr>
          <p:nvPr>
            <p:ph idx="1"/>
          </p:nvPr>
        </p:nvSpPr>
        <p:spPr>
          <a:xfrm>
            <a:off x="5143501" y="305644"/>
            <a:ext cx="4421084" cy="1622425"/>
          </a:xfrm>
        </p:spPr>
        <p:txBody>
          <a:bodyPr rtlCol="0" anchor="ct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1079999" y="2268000"/>
            <a:ext cx="6235201" cy="792000"/>
          </a:xfrm>
        </p:spPr>
        <p:txBody>
          <a:bodyPr rtlCol="0"/>
          <a:lstStyle/>
          <a:p>
            <a:pPr rtl="0"/>
            <a:r>
              <a:rPr lang="en-US" noProof="0"/>
              <a:t>Click to edit Master title style</a:t>
            </a:r>
            <a:endParaRPr lang="es-ES" noProof="0"/>
          </a:p>
        </p:txBody>
      </p:sp>
      <p:sp>
        <p:nvSpPr>
          <p:cNvPr id="7" name="Marcador de pie de página 6">
            <a:extLst>
              <a:ext uri="{FF2B5EF4-FFF2-40B4-BE49-F238E27FC236}">
                <a16:creationId xmlns:a16="http://schemas.microsoft.com/office/drawing/2014/main" id="{4FF0D2BD-AC28-47D6-8C93-74585CCB5BB5}"/>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accent5">
                <a:lumMod val="50000"/>
              </a:schemeClr>
            </a:solidFill>
          </a:ln>
        </p:spPr>
        <p:txBody>
          <a:bodyPr rtlCol="0"/>
          <a:lstStyle>
            <a:lvl1pPr>
              <a:defRPr>
                <a:solidFill>
                  <a:schemeClr val="accent5">
                    <a:lumMod val="50000"/>
                  </a:schemeClr>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97437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p:txBody>
          <a:bodyPr rtlCol="0"/>
          <a:lstStyle/>
          <a:p>
            <a:pPr rtl="0"/>
            <a:r>
              <a:rPr lang="en-US" noProof="0"/>
              <a:t>Click to edit Master title style</a:t>
            </a:r>
            <a:endParaRPr lang="es-ES" noProof="0"/>
          </a:p>
        </p:txBody>
      </p:sp>
      <p:sp>
        <p:nvSpPr>
          <p:cNvPr id="3" name="Marcador de posición de contenido 2">
            <a:extLst>
              <a:ext uri="{FF2B5EF4-FFF2-40B4-BE49-F238E27FC236}">
                <a16:creationId xmlns:a16="http://schemas.microsoft.com/office/drawing/2014/main" id="{D264671D-DEA0-4C96-A2C8-AF8E77F354FD}"/>
              </a:ext>
            </a:extLst>
          </p:cNvPr>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7" name="Marcador de pie de página 6">
            <a:extLst>
              <a:ext uri="{FF2B5EF4-FFF2-40B4-BE49-F238E27FC236}">
                <a16:creationId xmlns:a16="http://schemas.microsoft.com/office/drawing/2014/main" id="{4FF0D2BD-AC28-47D6-8C93-74585CCB5BB5}"/>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87165DED-91C9-42FC-97C3-122D43563AB4}"/>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Tree>
    <p:extLst>
      <p:ext uri="{BB962C8B-B14F-4D97-AF65-F5344CB8AC3E}">
        <p14:creationId xmlns:p14="http://schemas.microsoft.com/office/powerpoint/2010/main" val="337086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contenido: encabezado grand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5B7FBEE-222F-4F5D-A2AE-6EF6ED8657BB}"/>
              </a:ext>
            </a:extLst>
          </p:cNvPr>
          <p:cNvSpPr/>
          <p:nvPr userDrawn="1"/>
        </p:nvSpPr>
        <p:spPr>
          <a:xfrm>
            <a:off x="0" y="0"/>
            <a:ext cx="12192000" cy="3098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1079999" y="1152000"/>
            <a:ext cx="5940000" cy="792000"/>
          </a:xfrm>
        </p:spPr>
        <p:txBody>
          <a:bodyPr rtlCol="0"/>
          <a:lstStyle/>
          <a:p>
            <a:pPr rtl="0"/>
            <a:r>
              <a:rPr lang="en-US" noProof="0"/>
              <a:t>Click to edit Master title style</a:t>
            </a:r>
            <a:endParaRPr lang="es-ES" noProof="0"/>
          </a:p>
        </p:txBody>
      </p:sp>
      <p:sp>
        <p:nvSpPr>
          <p:cNvPr id="3" name="Marcador de posición de contenido 2">
            <a:extLst>
              <a:ext uri="{FF2B5EF4-FFF2-40B4-BE49-F238E27FC236}">
                <a16:creationId xmlns:a16="http://schemas.microsoft.com/office/drawing/2014/main" id="{D264671D-DEA0-4C96-A2C8-AF8E77F354FD}"/>
              </a:ext>
            </a:extLst>
          </p:cNvPr>
          <p:cNvSpPr>
            <a:spLocks noGrp="1"/>
          </p:cNvSpPr>
          <p:nvPr>
            <p:ph idx="1"/>
          </p:nvPr>
        </p:nvSpPr>
        <p:spPr>
          <a:xfrm>
            <a:off x="1079998" y="3429000"/>
            <a:ext cx="10022400" cy="2277000"/>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7" name="Marcador de pie de página 6">
            <a:extLst>
              <a:ext uri="{FF2B5EF4-FFF2-40B4-BE49-F238E27FC236}">
                <a16:creationId xmlns:a16="http://schemas.microsoft.com/office/drawing/2014/main" id="{4FF0D2BD-AC28-47D6-8C93-74585CCB5BB5}"/>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accent4"/>
            </a:solidFill>
          </a:ln>
        </p:spPr>
        <p:txBody>
          <a:bodyPr rtlCol="0"/>
          <a:lstStyle>
            <a:lvl1pPr>
              <a:defRPr>
                <a:solidFill>
                  <a:schemeClr val="accent4"/>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92008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abecera de sección">
    <p:bg>
      <p:bgPr>
        <a:solidFill>
          <a:schemeClr val="bg1">
            <a:lumMod val="95000"/>
          </a:schemeClr>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7461A7-C745-4C36-816E-A1BF6EE517A4}"/>
              </a:ext>
            </a:extLst>
          </p:cNvPr>
          <p:cNvSpPr/>
          <p:nvPr userDrawn="1"/>
        </p:nvSpPr>
        <p:spPr>
          <a:xfrm>
            <a:off x="0" y="2032000"/>
            <a:ext cx="12192000" cy="482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2A6CD15-EEA4-46CB-A7B3-495FF7C8B4E0}"/>
              </a:ext>
            </a:extLst>
          </p:cNvPr>
          <p:cNvSpPr>
            <a:spLocks noGrp="1"/>
          </p:cNvSpPr>
          <p:nvPr>
            <p:ph type="ctrTitle"/>
          </p:nvPr>
        </p:nvSpPr>
        <p:spPr>
          <a:xfrm>
            <a:off x="1080000" y="3833999"/>
            <a:ext cx="5937026" cy="720001"/>
          </a:xfrm>
          <a:solidFill>
            <a:schemeClr val="bg1"/>
          </a:solidFill>
        </p:spPr>
        <p:txBody>
          <a:bodyPr rtlCol="0" anchor="ctr">
            <a:normAutofit/>
          </a:bodyPr>
          <a:lstStyle>
            <a:lvl1pPr algn="l">
              <a:defRPr sz="3600"/>
            </a:lvl1pPr>
          </a:lstStyle>
          <a:p>
            <a:pPr rtl="0"/>
            <a:r>
              <a:rPr lang="en-US" noProof="0"/>
              <a:t>Click to edit Master title style</a:t>
            </a:r>
            <a:endParaRPr lang="es-ES" noProof="0"/>
          </a:p>
        </p:txBody>
      </p:sp>
      <p:sp>
        <p:nvSpPr>
          <p:cNvPr id="3" name="Subtítulo 2">
            <a:extLst>
              <a:ext uri="{FF2B5EF4-FFF2-40B4-BE49-F238E27FC236}">
                <a16:creationId xmlns:a16="http://schemas.microsoft.com/office/drawing/2014/main" id="{FFF20683-79D6-43CE-A167-BF1E25FA44B5}"/>
              </a:ext>
            </a:extLst>
          </p:cNvPr>
          <p:cNvSpPr>
            <a:spLocks noGrp="1"/>
          </p:cNvSpPr>
          <p:nvPr>
            <p:ph type="subTitle" idx="1"/>
          </p:nvPr>
        </p:nvSpPr>
        <p:spPr>
          <a:xfrm>
            <a:off x="1080000" y="4731026"/>
            <a:ext cx="5937026" cy="720000"/>
          </a:xfrm>
        </p:spPr>
        <p:txBody>
          <a:bodyPr rtlCol="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s-ES" noProof="0"/>
          </a:p>
        </p:txBody>
      </p:sp>
    </p:spTree>
    <p:extLst>
      <p:ext uri="{BB962C8B-B14F-4D97-AF65-F5344CB8AC3E}">
        <p14:creationId xmlns:p14="http://schemas.microsoft.com/office/powerpoint/2010/main" val="414125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8EED2F4-3B67-4A5F-8A1F-35C9EA9A3A30}"/>
              </a:ext>
            </a:extLst>
          </p:cNvPr>
          <p:cNvSpPr>
            <a:spLocks noGrp="1"/>
          </p:cNvSpPr>
          <p:nvPr>
            <p:ph type="title"/>
          </p:nvPr>
        </p:nvSpPr>
        <p:spPr>
          <a:xfrm>
            <a:off x="1079999" y="1152000"/>
            <a:ext cx="10022400" cy="792000"/>
          </a:xfrm>
          <a:prstGeom prst="rect">
            <a:avLst/>
          </a:prstGeom>
          <a:solidFill>
            <a:schemeClr val="bg1"/>
          </a:solidFill>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F088C015-1790-4813-8F0C-87F6BF831DF6}"/>
              </a:ext>
            </a:extLst>
          </p:cNvPr>
          <p:cNvSpPr>
            <a:spLocks noGrp="1"/>
          </p:cNvSpPr>
          <p:nvPr>
            <p:ph type="body" idx="1"/>
          </p:nvPr>
        </p:nvSpPr>
        <p:spPr>
          <a:xfrm>
            <a:off x="1079998" y="2564295"/>
            <a:ext cx="10022400" cy="3141705"/>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a:extLst>
              <a:ext uri="{FF2B5EF4-FFF2-40B4-BE49-F238E27FC236}">
                <a16:creationId xmlns:a16="http://schemas.microsoft.com/office/drawing/2014/main" id="{B92E5440-5145-48EA-AB31-9537362E5C6F}"/>
              </a:ext>
            </a:extLst>
          </p:cNvPr>
          <p:cNvSpPr>
            <a:spLocks noGrp="1"/>
          </p:cNvSpPr>
          <p:nvPr>
            <p:ph type="ftr" sz="quarter" idx="3"/>
          </p:nvPr>
        </p:nvSpPr>
        <p:spPr>
          <a:xfrm>
            <a:off x="145385"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s-ES" noProof="0"/>
          </a:p>
        </p:txBody>
      </p:sp>
      <p:sp>
        <p:nvSpPr>
          <p:cNvPr id="6" name="Marcador de posición de número de diapositiva 5">
            <a:extLst>
              <a:ext uri="{FF2B5EF4-FFF2-40B4-BE49-F238E27FC236}">
                <a16:creationId xmlns:a16="http://schemas.microsoft.com/office/drawing/2014/main" id="{E96AC9D5-326C-41F2-81FC-4A60388A59B9}"/>
              </a:ext>
            </a:extLst>
          </p:cNvPr>
          <p:cNvSpPr>
            <a:spLocks noGrp="1"/>
          </p:cNvSpPr>
          <p:nvPr>
            <p:ph type="sldNum" sz="quarter" idx="4"/>
          </p:nvPr>
        </p:nvSpPr>
        <p:spPr>
          <a:xfrm>
            <a:off x="11386425" y="6142912"/>
            <a:ext cx="396000" cy="396000"/>
          </a:xfrm>
          <a:prstGeom prst="ellipse">
            <a:avLst/>
          </a:prstGeom>
          <a:solidFill>
            <a:schemeClr val="bg1"/>
          </a:solidFill>
          <a:ln w="63500">
            <a:solidFill>
              <a:schemeClr val="accent1"/>
            </a:solidFill>
          </a:ln>
        </p:spPr>
        <p:txBody>
          <a:bodyPr vert="horz" lIns="0" tIns="0" rIns="0" bIns="0" rtlCol="0" anchor="ctr"/>
          <a:lstStyle>
            <a:lvl1pPr algn="ctr">
              <a:defRPr sz="1200">
                <a:solidFill>
                  <a:schemeClr val="accent1"/>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173033148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7" r:id="rId4"/>
    <p:sldLayoutId id="2147483668" r:id="rId5"/>
    <p:sldLayoutId id="2147483660" r:id="rId6"/>
    <p:sldLayoutId id="2147483650" r:id="rId7"/>
    <p:sldLayoutId id="2147483669" r:id="rId8"/>
    <p:sldLayoutId id="2147483665" r:id="rId9"/>
    <p:sldLayoutId id="2147483652" r:id="rId10"/>
    <p:sldLayoutId id="2147483666" r:id="rId11"/>
    <p:sldLayoutId id="2147483661" r:id="rId12"/>
    <p:sldLayoutId id="2147483662" r:id="rId13"/>
    <p:sldLayoutId id="2147483654" r:id="rId14"/>
    <p:sldLayoutId id="2147483663" r:id="rId15"/>
    <p:sldLayoutId id="2147483664" r:id="rId16"/>
    <p:sldLayoutId id="2147483655" r:id="rId17"/>
    <p:sldLayoutId id="2147483656" r:id="rId18"/>
  </p:sldLayoutIdLst>
  <p:hf hdr="0" ftr="0" dt="0"/>
  <p:txStyles>
    <p:titleStyle>
      <a:lvl1pPr algn="l" defTabSz="914400" rtl="0" eaLnBrk="1" latinLnBrk="0" hangingPunct="1">
        <a:lnSpc>
          <a:spcPct val="100000"/>
        </a:lnSpc>
        <a:spcBef>
          <a:spcPct val="0"/>
        </a:spcBef>
        <a:buNone/>
        <a:defRPr sz="3600" kern="1200">
          <a:solidFill>
            <a:schemeClr val="tx1">
              <a:lumMod val="85000"/>
              <a:lumOff val="15000"/>
            </a:schemeClr>
          </a:solidFill>
          <a:latin typeface="+mj-lt"/>
          <a:ea typeface="+mj-ea"/>
          <a:cs typeface="+mj-cs"/>
        </a:defRPr>
      </a:lvl1pPr>
    </p:titleStyle>
    <p:bodyStyle>
      <a:lvl1pPr marL="179388" indent="-179388" algn="l" defTabSz="914400" rtl="0" eaLnBrk="1" latinLnBrk="0" hangingPunct="1">
        <a:lnSpc>
          <a:spcPct val="90000"/>
        </a:lnSpc>
        <a:spcBef>
          <a:spcPts val="1000"/>
        </a:spcBef>
        <a:buClr>
          <a:schemeClr val="accent1"/>
        </a:buClr>
        <a:buFont typeface="Wingdings" panose="05000000000000000000" pitchFamily="2" charset="2"/>
        <a:buChar char="§"/>
        <a:defRPr sz="1800" kern="1200">
          <a:solidFill>
            <a:schemeClr val="tx1">
              <a:lumMod val="85000"/>
              <a:lumOff val="15000"/>
            </a:schemeClr>
          </a:solidFill>
          <a:latin typeface="+mn-lt"/>
          <a:ea typeface="+mn-ea"/>
          <a:cs typeface="+mn-cs"/>
        </a:defRPr>
      </a:lvl1pPr>
      <a:lvl2pPr marL="357188" indent="-1778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536575" indent="-17938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715963" indent="-17938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893763" indent="-1778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mpriindia.com/event-report/national-education-policy-repurposing-education/"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technofaq.org/posts/2017/11/10-eye-grabbing-examples-of-emerging-technology-in-education/"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pxhere.com/es/photo/1450669"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13" Type="http://schemas.microsoft.com/office/2007/relationships/diagramDrawing" Target="../diagrams/drawing6.xml"/><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diagramColors" Target="../diagrams/colors6.xml"/><Relationship Id="rId2" Type="http://schemas.openxmlformats.org/officeDocument/2006/relationships/notesSlide" Target="../notesSlides/notesSlide11.xml"/><Relationship Id="rId16" Type="http://schemas.openxmlformats.org/officeDocument/2006/relationships/hyperlink" Target="https://creativecommons.org/licenses/by-nc-sa/3.0/" TargetMode="External"/><Relationship Id="rId1" Type="http://schemas.openxmlformats.org/officeDocument/2006/relationships/slideLayout" Target="../slideLayouts/slideLayout11.xml"/><Relationship Id="rId6" Type="http://schemas.openxmlformats.org/officeDocument/2006/relationships/image" Target="../media/image34.svg"/><Relationship Id="rId11" Type="http://schemas.openxmlformats.org/officeDocument/2006/relationships/diagramQuickStyle" Target="../diagrams/quickStyle6.xml"/><Relationship Id="rId5" Type="http://schemas.openxmlformats.org/officeDocument/2006/relationships/image" Target="../media/image33.png"/><Relationship Id="rId15" Type="http://schemas.openxmlformats.org/officeDocument/2006/relationships/hyperlink" Target="http://www.peoplematters.in/article/technology/choose-right-e-learning-platform-11745" TargetMode="External"/><Relationship Id="rId10" Type="http://schemas.openxmlformats.org/officeDocument/2006/relationships/diagramLayout" Target="../diagrams/layout6.xml"/><Relationship Id="rId4" Type="http://schemas.openxmlformats.org/officeDocument/2006/relationships/image" Target="../media/image32.svg"/><Relationship Id="rId9" Type="http://schemas.openxmlformats.org/officeDocument/2006/relationships/diagramData" Target="../diagrams/data6.xml"/><Relationship Id="rId1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pxhere.com/pt/photo/144522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www.justintarte.com/2011/12/top-10-questions-to-ask-yourself-in.html" TargetMode="External"/><Relationship Id="rId5" Type="http://schemas.openxmlformats.org/officeDocument/2006/relationships/image" Target="../media/image40.jpg"/><Relationship Id="rId4" Type="http://schemas.openxmlformats.org/officeDocument/2006/relationships/hyperlink" Target="https://www.flickr.com/photos/us_mission_canada/1429000969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20/12/technology-and-education-the-importance-of-technology-in-education/"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ministry-to-children.com/wants-or-needs-lesson/"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teachonline.ca/tools-trends/how-teach-online-student-success/new-pedagogy-emerging-and-online-learning-key-contributing-facto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pxhere.com/en/photo/1376039"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pngall.com/business-growth-chart-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propublica.org/article/the-dig-is-your-schools-plan-right-for-your-special-needs-chil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person, yellow&#10;&#10;Description automatically generated">
            <a:extLst>
              <a:ext uri="{FF2B5EF4-FFF2-40B4-BE49-F238E27FC236}">
                <a16:creationId xmlns:a16="http://schemas.microsoft.com/office/drawing/2014/main" id="{628952E1-F39E-4297-A6C7-95C8745186E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1976" r="9899"/>
          <a:stretch/>
        </p:blipFill>
        <p:spPr>
          <a:xfrm>
            <a:off x="20" y="10"/>
            <a:ext cx="6921480" cy="6857990"/>
          </a:xfrm>
          <a:prstGeom prst="hexagon">
            <a:avLst>
              <a:gd name="adj" fmla="val 7593"/>
              <a:gd name="vf" fmla="val 115470"/>
            </a:avLst>
          </a:prstGeom>
          <a:noFill/>
        </p:spPr>
      </p:pic>
      <p:sp>
        <p:nvSpPr>
          <p:cNvPr id="6" name="Title 5">
            <a:extLst>
              <a:ext uri="{FF2B5EF4-FFF2-40B4-BE49-F238E27FC236}">
                <a16:creationId xmlns:a16="http://schemas.microsoft.com/office/drawing/2014/main" id="{7E2C3600-589C-43F5-932B-7166AE5D447E}"/>
              </a:ext>
            </a:extLst>
          </p:cNvPr>
          <p:cNvSpPr txBox="1">
            <a:spLocks noGrp="1"/>
          </p:cNvSpPr>
          <p:nvPr>
            <p:ph type="title"/>
          </p:nvPr>
        </p:nvSpPr>
        <p:spPr>
          <a:xfrm>
            <a:off x="110003" y="2710543"/>
            <a:ext cx="6696433" cy="1477736"/>
          </a:xfrm>
        </p:spPr>
        <p:txBody>
          <a:bodyPr anchor="ctr">
            <a:normAutofit fontScale="90000"/>
          </a:bodyPr>
          <a:lstStyle/>
          <a:p>
            <a:pPr marL="0" marR="0" lvl="0" indent="0" defTabSz="914400" rtl="0" eaLnBrk="0" fontAlgn="base" latinLnBrk="0" hangingPunct="0">
              <a:lnSpc>
                <a:spcPct val="90000"/>
              </a:lnSpc>
              <a:spcBef>
                <a:spcPct val="0"/>
              </a:spcBef>
              <a:spcAft>
                <a:spcPct val="0"/>
              </a:spcAft>
              <a:buClrTx/>
              <a:buSzTx/>
              <a:buFontTx/>
              <a:buNone/>
              <a:tabLst>
                <a:tab pos="2971800" algn="ctr"/>
                <a:tab pos="5943600" algn="r"/>
              </a:tabLst>
            </a:pPr>
            <a:endParaRPr kumimoji="0" lang="en-US" altLang="en-US" sz="1200" b="0" i="0" u="none" strike="noStrike" cap="none" normalizeH="0" baseline="0" dirty="0">
              <a:ln>
                <a:noFill/>
              </a:ln>
              <a:effectLst/>
            </a:endParaRPr>
          </a:p>
          <a:p>
            <a:pPr marL="0" marR="0" lvl="0" indent="0" algn="ctr" defTabSz="914400" rtl="0" eaLnBrk="0" fontAlgn="base" latinLnBrk="0" hangingPunct="0">
              <a:lnSpc>
                <a:spcPct val="90000"/>
              </a:lnSpc>
              <a:spcBef>
                <a:spcPct val="0"/>
              </a:spcBef>
              <a:spcAft>
                <a:spcPct val="0"/>
              </a:spcAft>
              <a:buClrTx/>
              <a:buSzTx/>
              <a:buFontTx/>
              <a:buNone/>
              <a:tabLst>
                <a:tab pos="2971800" algn="ctr"/>
                <a:tab pos="5943600" algn="r"/>
              </a:tabLst>
            </a:pPr>
            <a:r>
              <a:rPr kumimoji="0" lang="es-PR" altLang="en-US" sz="1200" b="0" i="0" u="none" strike="noStrike" cap="none" normalizeH="0" baseline="0" dirty="0">
                <a:ln>
                  <a:noFill/>
                </a:ln>
                <a:effectLst/>
              </a:rPr>
              <a:t>                 </a:t>
            </a:r>
            <a:r>
              <a:rPr kumimoji="0" lang="es-PR" altLang="en-US" sz="3200" b="0" i="0" u="none" strike="noStrike" cap="all" normalizeH="0" dirty="0">
                <a:ln>
                  <a:noFill/>
                </a:ln>
                <a:effectLst/>
                <a:latin typeface="+mn-lt"/>
              </a:rPr>
              <a:t>Estudio de Necesidades</a:t>
            </a:r>
            <a:br>
              <a:rPr kumimoji="0" lang="es-PR" altLang="en-US" sz="3200" b="0" i="0" u="none" strike="noStrike" cap="all" normalizeH="0" dirty="0">
                <a:ln>
                  <a:noFill/>
                </a:ln>
                <a:effectLst/>
                <a:latin typeface="+mn-lt"/>
              </a:rPr>
            </a:br>
            <a:r>
              <a:rPr kumimoji="0" lang="es-PR" altLang="en-US" sz="2000" b="0" i="0" u="none" strike="noStrike" cap="all" normalizeH="0" dirty="0">
                <a:ln>
                  <a:noFill/>
                </a:ln>
                <a:effectLst/>
                <a:latin typeface="+mn-lt"/>
              </a:rPr>
              <a:t>Consulta 2022-23</a:t>
            </a:r>
            <a:br>
              <a:rPr kumimoji="0" lang="es-PR" altLang="en-US" sz="2800" b="0" i="0" u="none" strike="noStrike" cap="all" normalizeH="0" dirty="0">
                <a:ln>
                  <a:noFill/>
                </a:ln>
                <a:effectLst/>
                <a:latin typeface="+mn-lt"/>
              </a:rPr>
            </a:br>
            <a:r>
              <a:rPr kumimoji="0" lang="es-PR" altLang="en-US" sz="1600" b="0" i="0" u="none" strike="noStrike" cap="all" normalizeH="0" dirty="0">
                <a:ln>
                  <a:noFill/>
                </a:ln>
                <a:effectLst/>
                <a:latin typeface="+mn-lt"/>
              </a:rPr>
              <a:t>7 de abril de 2022</a:t>
            </a:r>
            <a:br>
              <a:rPr kumimoji="0" lang="es-PR" altLang="en-US" sz="2800" b="0" i="0" u="none" strike="noStrike" cap="all" normalizeH="0" dirty="0">
                <a:ln>
                  <a:noFill/>
                </a:ln>
                <a:effectLst/>
              </a:rPr>
            </a:br>
            <a:br>
              <a:rPr kumimoji="0" lang="es-PR" altLang="en-US" sz="1200" b="0" i="0" u="none" strike="noStrike" cap="none" normalizeH="0" baseline="0" dirty="0">
                <a:ln>
                  <a:noFill/>
                </a:ln>
                <a:effectLst/>
              </a:rPr>
            </a:br>
            <a:r>
              <a:rPr kumimoji="0" lang="es-PR" altLang="en-US" sz="1200" b="0" i="0" u="none" strike="noStrike" cap="none" normalizeH="0" baseline="0" dirty="0">
                <a:ln>
                  <a:noFill/>
                </a:ln>
                <a:effectLst/>
              </a:rPr>
              <a:t> </a:t>
            </a:r>
            <a:endParaRPr kumimoji="0" lang="en-US" altLang="en-US" sz="1200" b="0" i="0" u="none" strike="noStrike" cap="none" normalizeH="0" baseline="0" dirty="0">
              <a:ln>
                <a:noFill/>
              </a:ln>
              <a:effectLst/>
            </a:endParaRPr>
          </a:p>
        </p:txBody>
      </p:sp>
      <p:sp>
        <p:nvSpPr>
          <p:cNvPr id="19" name="Slide Number Placeholder 4">
            <a:extLst>
              <a:ext uri="{FF2B5EF4-FFF2-40B4-BE49-F238E27FC236}">
                <a16:creationId xmlns:a16="http://schemas.microsoft.com/office/drawing/2014/main" id="{3B49DA2D-3FCF-B8E9-9FC4-B7FF97916D71}"/>
              </a:ext>
            </a:extLst>
          </p:cNvPr>
          <p:cNvSpPr>
            <a:spLocks noGrp="1"/>
          </p:cNvSpPr>
          <p:nvPr>
            <p:ph type="sldNum" sz="quarter" idx="11"/>
          </p:nvPr>
        </p:nvSpPr>
        <p:spPr>
          <a:xfrm>
            <a:off x="11386425" y="6142912"/>
            <a:ext cx="396000" cy="396000"/>
          </a:xfrm>
        </p:spPr>
        <p:txBody>
          <a:bodyPr/>
          <a:lstStyle/>
          <a:p>
            <a:pPr rtl="0">
              <a:spcAft>
                <a:spcPts val="600"/>
              </a:spcAft>
            </a:pPr>
            <a:fld id="{7E0E41E9-E887-49CF-A358-8367F0C34840}" type="slidenum">
              <a:rPr lang="es-ES" noProof="0" smtClean="0"/>
              <a:pPr rtl="0">
                <a:spcAft>
                  <a:spcPts val="600"/>
                </a:spcAft>
              </a:pPr>
              <a:t>1</a:t>
            </a:fld>
            <a:endParaRPr lang="es-ES" noProof="0"/>
          </a:p>
        </p:txBody>
      </p:sp>
      <p:pic>
        <p:nvPicPr>
          <p:cNvPr id="23" name="Content Placeholder 22">
            <a:extLst>
              <a:ext uri="{FF2B5EF4-FFF2-40B4-BE49-F238E27FC236}">
                <a16:creationId xmlns:a16="http://schemas.microsoft.com/office/drawing/2014/main" id="{83EF0DC6-9960-41A4-BBD8-39CED64C91A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48623"/>
          <a:stretch/>
        </p:blipFill>
        <p:spPr bwMode="auto">
          <a:xfrm>
            <a:off x="7703619" y="2511550"/>
            <a:ext cx="3475730" cy="1834900"/>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
        <p:nvSpPr>
          <p:cNvPr id="24" name="TextBox 23">
            <a:extLst>
              <a:ext uri="{FF2B5EF4-FFF2-40B4-BE49-F238E27FC236}">
                <a16:creationId xmlns:a16="http://schemas.microsoft.com/office/drawing/2014/main" id="{12186BF6-29DF-4A70-B41D-6892FFB6B6E9}"/>
              </a:ext>
            </a:extLst>
          </p:cNvPr>
          <p:cNvSpPr txBox="1"/>
          <p:nvPr/>
        </p:nvSpPr>
        <p:spPr>
          <a:xfrm>
            <a:off x="6985668" y="5032987"/>
            <a:ext cx="5206332" cy="923330"/>
          </a:xfrm>
          <a:prstGeom prst="rect">
            <a:avLst/>
          </a:prstGeom>
          <a:noFill/>
        </p:spPr>
        <p:txBody>
          <a:bodyPr wrap="square" rtlCol="0">
            <a:spAutoFit/>
          </a:bodyPr>
          <a:lstStyle/>
          <a:p>
            <a:r>
              <a:rPr kumimoji="0" lang="es-PR" altLang="en-US" sz="1800" b="0" i="0" u="none" strike="noStrike" cap="none" normalizeH="0" baseline="0" dirty="0">
                <a:ln>
                  <a:noFill/>
                </a:ln>
                <a:solidFill>
                  <a:schemeClr val="bg1"/>
                </a:solidFill>
                <a:effectLst/>
              </a:rPr>
              <a:t>OFICINA DE ASUNTOS FEDERALES</a:t>
            </a:r>
            <a:br>
              <a:rPr kumimoji="0" lang="es-PR" altLang="en-US" sz="1800" b="0" i="0" u="none" strike="noStrike" cap="none" normalizeH="0" baseline="0" dirty="0">
                <a:ln>
                  <a:noFill/>
                </a:ln>
                <a:solidFill>
                  <a:schemeClr val="bg1"/>
                </a:solidFill>
                <a:effectLst/>
              </a:rPr>
            </a:br>
            <a:r>
              <a:rPr lang="es-PR" altLang="en-US" sz="1800" dirty="0">
                <a:solidFill>
                  <a:schemeClr val="bg1"/>
                </a:solidFill>
              </a:rPr>
              <a:t>DIVISIÓN DE SERVICIOS EQUITATIVOS PARA ESCUELAS PRIVADAS</a:t>
            </a:r>
            <a:endParaRPr lang="en-US" dirty="0">
              <a:solidFill>
                <a:schemeClr val="bg1"/>
              </a:solidFill>
            </a:endParaRPr>
          </a:p>
        </p:txBody>
      </p:sp>
    </p:spTree>
    <p:extLst>
      <p:ext uri="{BB962C8B-B14F-4D97-AF65-F5344CB8AC3E}">
        <p14:creationId xmlns:p14="http://schemas.microsoft.com/office/powerpoint/2010/main" val="320679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0" name="Picture Placeholder 1">
            <a:extLst>
              <a:ext uri="{FF2B5EF4-FFF2-40B4-BE49-F238E27FC236}">
                <a16:creationId xmlns:a16="http://schemas.microsoft.com/office/drawing/2014/main" id="{9F945FBA-D064-43AD-A670-8390AA4E43A9}"/>
              </a:ext>
            </a:extLst>
          </p:cNvPr>
          <p:cNvSpPr>
            <a:spLocks noGrp="1"/>
          </p:cNvSpPr>
          <p:nvPr>
            <p:ph type="pic" sz="quarter" idx="12"/>
          </p:nvPr>
        </p:nvSpPr>
        <p:spPr>
          <a:xfrm>
            <a:off x="6096000" y="0"/>
            <a:ext cx="6096000" cy="6858000"/>
          </a:xfrm>
        </p:spPr>
      </p:sp>
      <p:sp>
        <p:nvSpPr>
          <p:cNvPr id="3" name="Título 2">
            <a:extLst>
              <a:ext uri="{FF2B5EF4-FFF2-40B4-BE49-F238E27FC236}">
                <a16:creationId xmlns:a16="http://schemas.microsoft.com/office/drawing/2014/main" id="{9A2ABE70-652B-49F8-A51E-DB6054B4073A}"/>
              </a:ext>
            </a:extLst>
          </p:cNvPr>
          <p:cNvSpPr>
            <a:spLocks noGrp="1"/>
          </p:cNvSpPr>
          <p:nvPr>
            <p:ph type="title"/>
          </p:nvPr>
        </p:nvSpPr>
        <p:spPr>
          <a:xfrm>
            <a:off x="143028" y="99740"/>
            <a:ext cx="5811131" cy="1777539"/>
          </a:xfrm>
          <a:solidFill>
            <a:schemeClr val="accent6">
              <a:lumMod val="75000"/>
            </a:schemeClr>
          </a:solidFill>
        </p:spPr>
        <p:txBody>
          <a:bodyPr vert="horz" lIns="91440" tIns="45720" rIns="91440" bIns="45720" rtlCol="0" anchor="ctr">
            <a:noAutofit/>
          </a:bodyPr>
          <a:lstStyle/>
          <a:p>
            <a:pPr algn="ctr"/>
            <a:r>
              <a:rPr lang="es-ES" dirty="0">
                <a:solidFill>
                  <a:schemeClr val="bg1"/>
                </a:solidFill>
                <a:latin typeface="+mn-lt"/>
              </a:rPr>
              <a:t>Cuatro elementos esenciales para un estudio de necesidades exitoso</a:t>
            </a:r>
            <a:endParaRPr lang="es-ES" sz="2800" dirty="0">
              <a:solidFill>
                <a:schemeClr val="bg1"/>
              </a:solidFill>
              <a:latin typeface="+mn-lt"/>
            </a:endParaRPr>
          </a:p>
        </p:txBody>
      </p:sp>
      <p:sp>
        <p:nvSpPr>
          <p:cNvPr id="2" name="Marcador de número de diapositiva 1">
            <a:extLst>
              <a:ext uri="{FF2B5EF4-FFF2-40B4-BE49-F238E27FC236}">
                <a16:creationId xmlns:a16="http://schemas.microsoft.com/office/drawing/2014/main" id="{AC2EF3D8-3F02-4AEC-B097-2E6982B99172}"/>
              </a:ext>
            </a:extLst>
          </p:cNvPr>
          <p:cNvSpPr>
            <a:spLocks noGrp="1"/>
          </p:cNvSpPr>
          <p:nvPr>
            <p:ph type="sldNum" sz="quarter" idx="11"/>
          </p:nvPr>
        </p:nvSpPr>
        <p:spPr>
          <a:xfrm>
            <a:off x="11386425" y="6142912"/>
            <a:ext cx="396000" cy="396000"/>
          </a:xfrm>
        </p:spPr>
        <p:txBody>
          <a:bodyPr vert="horz" lIns="0" tIns="0" rIns="0" bIns="0" rtlCol="0" anchor="ctr">
            <a:normAutofit/>
          </a:bodyPr>
          <a:lstStyle/>
          <a:p>
            <a:pPr>
              <a:spcAft>
                <a:spcPts val="600"/>
              </a:spcAft>
            </a:pPr>
            <a:fld id="{7E0E41E9-E887-49CF-A358-8367F0C34840}" type="slidenum">
              <a:rPr lang="es-ES" smtClean="0"/>
              <a:pPr>
                <a:spcAft>
                  <a:spcPts val="600"/>
                </a:spcAft>
              </a:pPr>
              <a:t>10</a:t>
            </a:fld>
            <a:endParaRPr lang="es-ES"/>
          </a:p>
        </p:txBody>
      </p:sp>
      <p:graphicFrame>
        <p:nvGraphicFramePr>
          <p:cNvPr id="6" name="Content Placeholder 3">
            <a:extLst>
              <a:ext uri="{FF2B5EF4-FFF2-40B4-BE49-F238E27FC236}">
                <a16:creationId xmlns:a16="http://schemas.microsoft.com/office/drawing/2014/main" id="{C694D0AD-2F77-493F-96BB-5579726F1162}"/>
              </a:ext>
            </a:extLst>
          </p:cNvPr>
          <p:cNvGraphicFramePr>
            <a:graphicFrameLocks noGrp="1"/>
          </p:cNvGraphicFramePr>
          <p:nvPr>
            <p:ph idx="1"/>
            <p:extLst>
              <p:ext uri="{D42A27DB-BD31-4B8C-83A1-F6EECF244321}">
                <p14:modId xmlns:p14="http://schemas.microsoft.com/office/powerpoint/2010/main" val="909367435"/>
              </p:ext>
            </p:extLst>
          </p:nvPr>
        </p:nvGraphicFramePr>
        <p:xfrm>
          <a:off x="560048" y="1166839"/>
          <a:ext cx="5169591" cy="6042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895872D7-FCA2-425D-81D9-14D2BA5F113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400351" y="1653583"/>
            <a:ext cx="5487297" cy="3575974"/>
          </a:xfrm>
          <a:prstGeom prst="rect">
            <a:avLst/>
          </a:prstGeom>
        </p:spPr>
      </p:pic>
    </p:spTree>
    <p:extLst>
      <p:ext uri="{BB962C8B-B14F-4D97-AF65-F5344CB8AC3E}">
        <p14:creationId xmlns:p14="http://schemas.microsoft.com/office/powerpoint/2010/main" val="270760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776D5-51DE-4F89-AD5A-5BC8F9C36D7F}"/>
              </a:ext>
            </a:extLst>
          </p:cNvPr>
          <p:cNvSpPr>
            <a:spLocks noGrp="1"/>
          </p:cNvSpPr>
          <p:nvPr>
            <p:ph type="title"/>
          </p:nvPr>
        </p:nvSpPr>
        <p:spPr>
          <a:xfrm>
            <a:off x="0" y="0"/>
            <a:ext cx="12192000" cy="1945399"/>
          </a:xfrm>
          <a:solidFill>
            <a:schemeClr val="accent3">
              <a:lumMod val="75000"/>
            </a:schemeClr>
          </a:solidFill>
        </p:spPr>
        <p:txBody>
          <a:bodyPr rtlCol="0">
            <a:normAutofit/>
          </a:bodyPr>
          <a:lstStyle/>
          <a:p>
            <a:pPr algn="ctr" rtl="0"/>
            <a:r>
              <a:rPr lang="es-ES" sz="4400" b="1">
                <a:solidFill>
                  <a:schemeClr val="bg1"/>
                </a:solidFill>
              </a:rPr>
              <a:t>Fases del Estudio de Necesidades</a:t>
            </a:r>
            <a:endParaRPr lang="es-ES" sz="4400" b="1" dirty="0">
              <a:solidFill>
                <a:schemeClr val="bg1"/>
              </a:solidFill>
            </a:endParaRPr>
          </a:p>
        </p:txBody>
      </p:sp>
      <p:graphicFrame>
        <p:nvGraphicFramePr>
          <p:cNvPr id="4" name="Marcador de contenido 2" descr="Marcador de SmartArt">
            <a:extLst>
              <a:ext uri="{FF2B5EF4-FFF2-40B4-BE49-F238E27FC236}">
                <a16:creationId xmlns:a16="http://schemas.microsoft.com/office/drawing/2014/main" id="{BD5F3ECD-4D38-480F-9F03-22554AD0DA9E}"/>
              </a:ext>
            </a:extLst>
          </p:cNvPr>
          <p:cNvGraphicFramePr>
            <a:graphicFrameLocks/>
          </p:cNvGraphicFramePr>
          <p:nvPr>
            <p:extLst>
              <p:ext uri="{D42A27DB-BD31-4B8C-83A1-F6EECF244321}">
                <p14:modId xmlns:p14="http://schemas.microsoft.com/office/powerpoint/2010/main" val="1239222719"/>
              </p:ext>
            </p:extLst>
          </p:nvPr>
        </p:nvGraphicFramePr>
        <p:xfrm>
          <a:off x="409575" y="2463983"/>
          <a:ext cx="11064240" cy="4136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a:extLst>
              <a:ext uri="{FF2B5EF4-FFF2-40B4-BE49-F238E27FC236}">
                <a16:creationId xmlns:a16="http://schemas.microsoft.com/office/drawing/2014/main" id="{01976239-99C2-4B04-B100-9A3AA000D229}"/>
              </a:ext>
            </a:extLst>
          </p:cNvPr>
          <p:cNvSpPr>
            <a:spLocks noGrp="1"/>
          </p:cNvSpPr>
          <p:nvPr>
            <p:ph type="sldNum" sz="quarter" idx="11"/>
          </p:nvPr>
        </p:nvSpPr>
        <p:spPr>
          <a:xfrm>
            <a:off x="11386425" y="6142912"/>
            <a:ext cx="396000" cy="396000"/>
          </a:xfrm>
        </p:spPr>
        <p:txBody>
          <a:bodyPr rtlCol="0"/>
          <a:lstStyle/>
          <a:p>
            <a:pPr rtl="0"/>
            <a:fld id="{7E0E41E9-E887-49CF-A358-8367F0C34840}" type="slidenum">
              <a:rPr lang="es-ES" smtClean="0"/>
              <a:t>11</a:t>
            </a:fld>
            <a:endParaRPr lang="es-ES" dirty="0"/>
          </a:p>
        </p:txBody>
      </p:sp>
    </p:spTree>
    <p:extLst>
      <p:ext uri="{BB962C8B-B14F-4D97-AF65-F5344CB8AC3E}">
        <p14:creationId xmlns:p14="http://schemas.microsoft.com/office/powerpoint/2010/main" val="216297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BF8E5F50-765C-4E10-BDC9-D60E0F30DA42}"/>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a:stretch/>
        </p:blipFill>
        <p:spPr>
          <a:xfrm>
            <a:off x="0" y="1121545"/>
            <a:ext cx="6921500" cy="4614910"/>
          </a:xfrm>
          <a:solidFill>
            <a:schemeClr val="accent6">
              <a:lumMod val="50000"/>
            </a:schemeClr>
          </a:solidFill>
        </p:spPr>
      </p:pic>
      <p:sp>
        <p:nvSpPr>
          <p:cNvPr id="3" name="Título 2">
            <a:extLst>
              <a:ext uri="{FF2B5EF4-FFF2-40B4-BE49-F238E27FC236}">
                <a16:creationId xmlns:a16="http://schemas.microsoft.com/office/drawing/2014/main" id="{38BDD746-B6F1-42AB-B326-5F23BADD0E18}"/>
              </a:ext>
            </a:extLst>
          </p:cNvPr>
          <p:cNvSpPr>
            <a:spLocks noGrp="1"/>
          </p:cNvSpPr>
          <p:nvPr>
            <p:ph type="title"/>
          </p:nvPr>
        </p:nvSpPr>
        <p:spPr>
          <a:xfrm>
            <a:off x="318052" y="3033000"/>
            <a:ext cx="6235201" cy="792000"/>
          </a:xfrm>
        </p:spPr>
        <p:txBody>
          <a:bodyPr rtlCol="0">
            <a:normAutofit fontScale="90000"/>
          </a:bodyPr>
          <a:lstStyle/>
          <a:p>
            <a:pPr algn="ctr" rtl="0"/>
            <a:r>
              <a:rPr lang="es-ES" sz="4000" b="1" dirty="0">
                <a:solidFill>
                  <a:schemeClr val="tx1"/>
                </a:solidFill>
              </a:rPr>
              <a:t>Fases del Estudio de Necesidades</a:t>
            </a:r>
          </a:p>
        </p:txBody>
      </p:sp>
      <p:sp>
        <p:nvSpPr>
          <p:cNvPr id="2" name="Marcador de número de diapositiva 1">
            <a:extLst>
              <a:ext uri="{FF2B5EF4-FFF2-40B4-BE49-F238E27FC236}">
                <a16:creationId xmlns:a16="http://schemas.microsoft.com/office/drawing/2014/main" id="{F871031C-A97B-4C9B-85AC-4A54576871FF}"/>
              </a:ext>
            </a:extLst>
          </p:cNvPr>
          <p:cNvSpPr>
            <a:spLocks noGrp="1"/>
          </p:cNvSpPr>
          <p:nvPr>
            <p:ph type="sldNum" sz="quarter" idx="11"/>
          </p:nvPr>
        </p:nvSpPr>
        <p:spPr/>
        <p:txBody>
          <a:bodyPr rtlCol="0"/>
          <a:lstStyle/>
          <a:p>
            <a:pPr rtl="0"/>
            <a:fld id="{7E0E41E9-E887-49CF-A358-8367F0C34840}" type="slidenum">
              <a:rPr lang="es-ES" smtClean="0"/>
              <a:pPr rtl="0"/>
              <a:t>12</a:t>
            </a:fld>
            <a:endParaRPr lang="es-ES"/>
          </a:p>
        </p:txBody>
      </p:sp>
      <p:sp>
        <p:nvSpPr>
          <p:cNvPr id="8" name="Subtitle 2">
            <a:extLst>
              <a:ext uri="{FF2B5EF4-FFF2-40B4-BE49-F238E27FC236}">
                <a16:creationId xmlns:a16="http://schemas.microsoft.com/office/drawing/2014/main" id="{308D0837-B718-4E45-89AB-304CB5CFCBF0}"/>
              </a:ext>
            </a:extLst>
          </p:cNvPr>
          <p:cNvSpPr>
            <a:spLocks noGrp="1"/>
          </p:cNvSpPr>
          <p:nvPr>
            <p:ph idx="1"/>
          </p:nvPr>
        </p:nvSpPr>
        <p:spPr>
          <a:xfrm>
            <a:off x="6998941" y="364434"/>
            <a:ext cx="4875007" cy="5778478"/>
          </a:xfrm>
        </p:spPr>
        <p:txBody>
          <a:bodyPr vert="horz" lIns="0" tIns="45720" rIns="0" bIns="45720" rtlCol="0">
            <a:normAutofit fontScale="77500" lnSpcReduction="20000"/>
          </a:bodyPr>
          <a:lstStyle/>
          <a:p>
            <a:pPr marL="285750" indent="-285750" algn="just">
              <a:lnSpc>
                <a:spcPct val="100000"/>
              </a:lnSpc>
              <a:spcAft>
                <a:spcPts val="600"/>
              </a:spcAft>
              <a:buClr>
                <a:schemeClr val="accent6"/>
              </a:buClr>
              <a:buFont typeface="Calibri" panose="020F0502020204030204" pitchFamily="34" charset="0"/>
              <a:buChar char="•"/>
            </a:pPr>
            <a:r>
              <a:rPr lang="es-ES" sz="2400" dirty="0"/>
              <a:t>Exploración – en esta fase se establece el grupo de interés (</a:t>
            </a:r>
            <a:r>
              <a:rPr lang="es-ES" sz="2400" dirty="0" err="1"/>
              <a:t>stakeholders</a:t>
            </a:r>
            <a:r>
              <a:rPr lang="es-ES" sz="2400" dirty="0"/>
              <a:t>); el propósito general del estudio de necesidades; y la administración del proceso. En adición, se determina el tipo de datos a recopilarse, las fuentes de información, los métodos a utilizarse y el uso potencial que se dará a la información/hallazgos.</a:t>
            </a:r>
            <a:endParaRPr lang="en-US" sz="2400" dirty="0"/>
          </a:p>
          <a:p>
            <a:pPr marL="285750" indent="-285750" algn="just">
              <a:lnSpc>
                <a:spcPct val="100000"/>
              </a:lnSpc>
              <a:spcAft>
                <a:spcPts val="600"/>
              </a:spcAft>
              <a:buClr>
                <a:schemeClr val="accent6"/>
              </a:buClr>
              <a:buFont typeface="Calibri" panose="020F0502020204030204" pitchFamily="34" charset="0"/>
              <a:buChar char="•"/>
            </a:pPr>
            <a:r>
              <a:rPr lang="es-ES" sz="2400" dirty="0"/>
              <a:t>Recopilación de datos – en esta fase se establece la logística de los métodos de recopilación de datos y se adiestra a los encuestadores (si aplica). En adición, se establece un plan de recopilación de datos, y se analizan los mismos.</a:t>
            </a:r>
            <a:endParaRPr lang="en-US" sz="2400" dirty="0"/>
          </a:p>
          <a:p>
            <a:pPr marL="285750" indent="-285750" algn="just">
              <a:lnSpc>
                <a:spcPct val="100000"/>
              </a:lnSpc>
              <a:spcAft>
                <a:spcPts val="600"/>
              </a:spcAft>
              <a:buClr>
                <a:schemeClr val="accent6"/>
              </a:buClr>
              <a:buFont typeface="Calibri" panose="020F0502020204030204" pitchFamily="34" charset="0"/>
              <a:buChar char="•"/>
            </a:pPr>
            <a:r>
              <a:rPr lang="es-ES" sz="2400" dirty="0"/>
              <a:t>Utilización – en esta fase se establecen las prioridades y se determinan soluciones alternativas. Se desarrolla un plan para implantar las soluciones, se evalúa el estudio de necesidades y se comunican los resultados. </a:t>
            </a:r>
          </a:p>
          <a:p>
            <a:pPr marL="0" indent="0" algn="r">
              <a:lnSpc>
                <a:spcPct val="100000"/>
              </a:lnSpc>
              <a:spcAft>
                <a:spcPts val="600"/>
              </a:spcAft>
              <a:buClr>
                <a:schemeClr val="accent6"/>
              </a:buClr>
              <a:buNone/>
            </a:pPr>
            <a:r>
              <a:rPr lang="en-US" sz="2100" dirty="0"/>
              <a:t>(Huerta 2003)</a:t>
            </a:r>
          </a:p>
        </p:txBody>
      </p:sp>
    </p:spTree>
    <p:extLst>
      <p:ext uri="{BB962C8B-B14F-4D97-AF65-F5344CB8AC3E}">
        <p14:creationId xmlns:p14="http://schemas.microsoft.com/office/powerpoint/2010/main" val="292487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E6B314-BA32-41A3-B12B-6F3D5FC14900}"/>
              </a:ext>
            </a:extLst>
          </p:cNvPr>
          <p:cNvSpPr>
            <a:spLocks noGrp="1"/>
          </p:cNvSpPr>
          <p:nvPr>
            <p:ph type="title"/>
          </p:nvPr>
        </p:nvSpPr>
        <p:spPr>
          <a:xfrm>
            <a:off x="0" y="0"/>
            <a:ext cx="12192000" cy="1302848"/>
          </a:xfrm>
          <a:solidFill>
            <a:schemeClr val="accent3"/>
          </a:solidFill>
        </p:spPr>
        <p:txBody>
          <a:bodyPr>
            <a:noAutofit/>
          </a:bodyPr>
          <a:lstStyle/>
          <a:p>
            <a:pPr algn="ctr"/>
            <a:r>
              <a:rPr lang="en-US" sz="2800" b="1" dirty="0" err="1">
                <a:solidFill>
                  <a:schemeClr val="tx1"/>
                </a:solidFill>
                <a:latin typeface="+mn-lt"/>
              </a:rPr>
              <a:t>Técnicas</a:t>
            </a:r>
            <a:r>
              <a:rPr lang="en-US" sz="2800" b="1" dirty="0">
                <a:solidFill>
                  <a:schemeClr val="tx1"/>
                </a:solidFill>
                <a:latin typeface="+mn-lt"/>
              </a:rPr>
              <a:t> (</a:t>
            </a:r>
            <a:r>
              <a:rPr lang="en-US" sz="2800" b="1" dirty="0" err="1">
                <a:solidFill>
                  <a:schemeClr val="tx1"/>
                </a:solidFill>
                <a:latin typeface="+mn-lt"/>
              </a:rPr>
              <a:t>actividades</a:t>
            </a:r>
            <a:r>
              <a:rPr lang="en-US" sz="2800" b="1" dirty="0">
                <a:solidFill>
                  <a:schemeClr val="tx1"/>
                </a:solidFill>
                <a:latin typeface="+mn-lt"/>
              </a:rPr>
              <a:t>) </a:t>
            </a:r>
            <a:r>
              <a:rPr lang="en-US" sz="2800" b="1" dirty="0" err="1">
                <a:solidFill>
                  <a:schemeClr val="tx1"/>
                </a:solidFill>
                <a:latin typeface="+mn-lt"/>
              </a:rPr>
              <a:t>más</a:t>
            </a:r>
            <a:r>
              <a:rPr lang="en-US" sz="2800" b="1" dirty="0">
                <a:solidFill>
                  <a:schemeClr val="tx1"/>
                </a:solidFill>
                <a:latin typeface="+mn-lt"/>
              </a:rPr>
              <a:t> </a:t>
            </a:r>
            <a:r>
              <a:rPr lang="en-US" sz="2800" b="1" dirty="0" err="1">
                <a:solidFill>
                  <a:schemeClr val="tx1"/>
                </a:solidFill>
                <a:latin typeface="+mn-lt"/>
              </a:rPr>
              <a:t>utilizadas</a:t>
            </a:r>
            <a:r>
              <a:rPr lang="en-US" sz="2800" b="1" dirty="0">
                <a:solidFill>
                  <a:schemeClr val="tx1"/>
                </a:solidFill>
                <a:latin typeface="+mn-lt"/>
              </a:rPr>
              <a:t> para </a:t>
            </a:r>
            <a:r>
              <a:rPr lang="en-US" sz="2800" b="1" dirty="0" err="1">
                <a:solidFill>
                  <a:schemeClr val="tx1"/>
                </a:solidFill>
                <a:latin typeface="+mn-lt"/>
              </a:rPr>
              <a:t>realizar</a:t>
            </a:r>
            <a:r>
              <a:rPr lang="en-US" sz="2800" b="1" dirty="0">
                <a:solidFill>
                  <a:schemeClr val="tx1"/>
                </a:solidFill>
                <a:latin typeface="+mn-lt"/>
              </a:rPr>
              <a:t> un studio de </a:t>
            </a:r>
            <a:r>
              <a:rPr lang="en-US" sz="2800" b="1" dirty="0" err="1">
                <a:solidFill>
                  <a:schemeClr val="tx1"/>
                </a:solidFill>
                <a:latin typeface="+mn-lt"/>
              </a:rPr>
              <a:t>necesidades</a:t>
            </a:r>
            <a:r>
              <a:rPr lang="en-US" sz="2800" b="1" dirty="0">
                <a:solidFill>
                  <a:schemeClr val="tx1"/>
                </a:solidFill>
                <a:latin typeface="+mn-lt"/>
              </a:rPr>
              <a:t>                                                              </a:t>
            </a:r>
            <a:r>
              <a:rPr lang="es-PR" sz="1800" dirty="0">
                <a:solidFill>
                  <a:srgbClr val="111111"/>
                </a:solidFill>
                <a:effectLst/>
                <a:ea typeface="Calibri" panose="020F0502020204030204" pitchFamily="34" charset="0"/>
                <a:cs typeface="Times New Roman" panose="02020603050405020304" pitchFamily="18" charset="0"/>
              </a:rPr>
              <a:t>(Delgado Castillo, Noviembre 2020)</a:t>
            </a:r>
            <a:endParaRPr lang="en-US" sz="2800" dirty="0">
              <a:solidFill>
                <a:schemeClr val="tx1"/>
              </a:solidFill>
              <a:latin typeface="+mn-lt"/>
            </a:endParaRPr>
          </a:p>
        </p:txBody>
      </p:sp>
      <p:graphicFrame>
        <p:nvGraphicFramePr>
          <p:cNvPr id="10" name="Content Placeholder 9">
            <a:extLst>
              <a:ext uri="{FF2B5EF4-FFF2-40B4-BE49-F238E27FC236}">
                <a16:creationId xmlns:a16="http://schemas.microsoft.com/office/drawing/2014/main" id="{C0383209-5209-4D87-861D-EA01C4E8EAE5}"/>
              </a:ext>
            </a:extLst>
          </p:cNvPr>
          <p:cNvGraphicFramePr>
            <a:graphicFrameLocks noGrp="1"/>
          </p:cNvGraphicFramePr>
          <p:nvPr>
            <p:ph idx="1"/>
            <p:extLst>
              <p:ext uri="{D42A27DB-BD31-4B8C-83A1-F6EECF244321}">
                <p14:modId xmlns:p14="http://schemas.microsoft.com/office/powerpoint/2010/main" val="2835116357"/>
              </p:ext>
            </p:extLst>
          </p:nvPr>
        </p:nvGraphicFramePr>
        <p:xfrm>
          <a:off x="1079500" y="1485041"/>
          <a:ext cx="10023475" cy="4977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151C920-111F-4F56-A6D1-4D9C87418708}"/>
              </a:ext>
            </a:extLst>
          </p:cNvPr>
          <p:cNvSpPr>
            <a:spLocks noGrp="1"/>
          </p:cNvSpPr>
          <p:nvPr>
            <p:ph type="sldNum" sz="quarter" idx="11"/>
          </p:nvPr>
        </p:nvSpPr>
        <p:spPr/>
        <p:txBody>
          <a:bodyPr/>
          <a:lstStyle/>
          <a:p>
            <a:pPr rtl="0"/>
            <a:fld id="{7E0E41E9-E887-49CF-A358-8367F0C34840}" type="slidenum">
              <a:rPr lang="es-ES" noProof="0" smtClean="0"/>
              <a:t>13</a:t>
            </a:fld>
            <a:endParaRPr lang="es-ES" noProof="0"/>
          </a:p>
        </p:txBody>
      </p:sp>
    </p:spTree>
    <p:extLst>
      <p:ext uri="{BB962C8B-B14F-4D97-AF65-F5344CB8AC3E}">
        <p14:creationId xmlns:p14="http://schemas.microsoft.com/office/powerpoint/2010/main" val="808547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E5957BBB-8B64-4722-9ED7-E971EAF03D4F}"/>
              </a:ext>
            </a:extLst>
          </p:cNvPr>
          <p:cNvSpPr>
            <a:spLocks noGrp="1"/>
          </p:cNvSpPr>
          <p:nvPr>
            <p:ph type="sldNum" sz="quarter" idx="11"/>
          </p:nvPr>
        </p:nvSpPr>
        <p:spPr/>
        <p:txBody>
          <a:bodyPr rtlCol="0"/>
          <a:lstStyle/>
          <a:p>
            <a:pPr rtl="0"/>
            <a:fld id="{7E0E41E9-E887-49CF-A358-8367F0C34840}" type="slidenum">
              <a:rPr lang="es-ES" smtClean="0"/>
              <a:t>14</a:t>
            </a:fld>
            <a:endParaRPr lang="es-ES"/>
          </a:p>
        </p:txBody>
      </p:sp>
      <p:pic>
        <p:nvPicPr>
          <p:cNvPr id="11" name="Graphic 10" descr="Boardroom outline">
            <a:extLst>
              <a:ext uri="{FF2B5EF4-FFF2-40B4-BE49-F238E27FC236}">
                <a16:creationId xmlns:a16="http://schemas.microsoft.com/office/drawing/2014/main" id="{771C1EB9-15F4-4B2D-A392-476C7F5EF4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0197" y="2136912"/>
            <a:ext cx="801760" cy="801760"/>
          </a:xfrm>
          <a:prstGeom prst="rect">
            <a:avLst/>
          </a:prstGeom>
        </p:spPr>
      </p:pic>
      <p:pic>
        <p:nvPicPr>
          <p:cNvPr id="13" name="Graphic 12" descr="Eyes outline">
            <a:extLst>
              <a:ext uri="{FF2B5EF4-FFF2-40B4-BE49-F238E27FC236}">
                <a16:creationId xmlns:a16="http://schemas.microsoft.com/office/drawing/2014/main" id="{AF980DD0-9D06-422A-A337-FA3628E565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29916" y="3626127"/>
            <a:ext cx="858080" cy="858080"/>
          </a:xfrm>
          <a:prstGeom prst="rect">
            <a:avLst/>
          </a:prstGeom>
        </p:spPr>
      </p:pic>
      <p:pic>
        <p:nvPicPr>
          <p:cNvPr id="15" name="Graphic 14" descr="Magnifying glass outline">
            <a:extLst>
              <a:ext uri="{FF2B5EF4-FFF2-40B4-BE49-F238E27FC236}">
                <a16:creationId xmlns:a16="http://schemas.microsoft.com/office/drawing/2014/main" id="{43F916C3-9961-47C9-88B0-67D4746D9E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9223" y="3752023"/>
            <a:ext cx="801760" cy="801760"/>
          </a:xfrm>
          <a:prstGeom prst="rect">
            <a:avLst/>
          </a:prstGeom>
        </p:spPr>
      </p:pic>
      <p:sp>
        <p:nvSpPr>
          <p:cNvPr id="3" name="Text Placeholder 2">
            <a:extLst>
              <a:ext uri="{FF2B5EF4-FFF2-40B4-BE49-F238E27FC236}">
                <a16:creationId xmlns:a16="http://schemas.microsoft.com/office/drawing/2014/main" id="{49ACEB08-26BD-4F1F-8EEA-681A2B716E7C}"/>
              </a:ext>
            </a:extLst>
          </p:cNvPr>
          <p:cNvSpPr>
            <a:spLocks noGrp="1"/>
          </p:cNvSpPr>
          <p:nvPr>
            <p:ph type="body" idx="13"/>
          </p:nvPr>
        </p:nvSpPr>
        <p:spPr>
          <a:xfrm>
            <a:off x="218485" y="2429844"/>
            <a:ext cx="4167885" cy="1196283"/>
          </a:xfrm>
        </p:spPr>
        <p:txBody>
          <a:bodyPr>
            <a:normAutofit fontScale="77500" lnSpcReduction="20000"/>
          </a:bodyPr>
          <a:lstStyle/>
          <a:p>
            <a:endParaRPr lang="en-US" sz="2400" b="1" dirty="0">
              <a:solidFill>
                <a:schemeClr val="bg1"/>
              </a:solidFill>
            </a:endParaRPr>
          </a:p>
          <a:p>
            <a:r>
              <a:rPr lang="en-US" sz="3100" b="0" dirty="0" err="1">
                <a:solidFill>
                  <a:schemeClr val="bg1"/>
                </a:solidFill>
              </a:rPr>
              <a:t>Instrumentos</a:t>
            </a:r>
            <a:r>
              <a:rPr lang="en-US" sz="3100" b="0" dirty="0">
                <a:solidFill>
                  <a:schemeClr val="bg1"/>
                </a:solidFill>
              </a:rPr>
              <a:t> </a:t>
            </a:r>
            <a:r>
              <a:rPr lang="en-US" sz="3100" b="0" dirty="0" err="1">
                <a:solidFill>
                  <a:schemeClr val="bg1"/>
                </a:solidFill>
              </a:rPr>
              <a:t>más</a:t>
            </a:r>
            <a:r>
              <a:rPr lang="en-US" sz="3100" b="0" dirty="0">
                <a:solidFill>
                  <a:schemeClr val="bg1"/>
                </a:solidFill>
              </a:rPr>
              <a:t> </a:t>
            </a:r>
            <a:r>
              <a:rPr lang="en-US" sz="3100" b="0" dirty="0" err="1">
                <a:solidFill>
                  <a:schemeClr val="bg1"/>
                </a:solidFill>
              </a:rPr>
              <a:t>utilizados</a:t>
            </a:r>
            <a:r>
              <a:rPr lang="en-US" sz="3100" b="0" dirty="0">
                <a:solidFill>
                  <a:schemeClr val="bg1"/>
                </a:solidFill>
              </a:rPr>
              <a:t> para </a:t>
            </a:r>
            <a:r>
              <a:rPr lang="en-US" sz="3100" b="0" dirty="0" err="1">
                <a:solidFill>
                  <a:schemeClr val="bg1"/>
                </a:solidFill>
              </a:rPr>
              <a:t>realizar</a:t>
            </a:r>
            <a:r>
              <a:rPr lang="en-US" sz="3100" b="0" dirty="0">
                <a:solidFill>
                  <a:schemeClr val="bg1"/>
                </a:solidFill>
              </a:rPr>
              <a:t> un </a:t>
            </a:r>
            <a:r>
              <a:rPr lang="en-US" sz="3100" b="0" dirty="0" err="1">
                <a:solidFill>
                  <a:schemeClr val="bg1"/>
                </a:solidFill>
              </a:rPr>
              <a:t>Estudio</a:t>
            </a:r>
            <a:r>
              <a:rPr lang="en-US" sz="3100" b="0" dirty="0">
                <a:solidFill>
                  <a:schemeClr val="bg1"/>
                </a:solidFill>
              </a:rPr>
              <a:t> de </a:t>
            </a:r>
            <a:r>
              <a:rPr lang="en-US" sz="3100" b="0" dirty="0" err="1">
                <a:solidFill>
                  <a:schemeClr val="bg1"/>
                </a:solidFill>
              </a:rPr>
              <a:t>Necesidades</a:t>
            </a:r>
            <a:endParaRPr lang="es-PR" sz="2100" b="0" dirty="0">
              <a:ea typeface="Batang" panose="02030600000101010101" pitchFamily="18" charset="-127"/>
              <a:cs typeface="Times New Roman" panose="02020603050405020304" pitchFamily="18" charset="0"/>
            </a:endParaRPr>
          </a:p>
          <a:p>
            <a:endParaRPr lang="en-US" dirty="0"/>
          </a:p>
        </p:txBody>
      </p:sp>
      <p:graphicFrame>
        <p:nvGraphicFramePr>
          <p:cNvPr id="17" name="Marcador de texto 5">
            <a:extLst>
              <a:ext uri="{FF2B5EF4-FFF2-40B4-BE49-F238E27FC236}">
                <a16:creationId xmlns:a16="http://schemas.microsoft.com/office/drawing/2014/main" id="{C34A77F8-8ACE-DA0A-57A4-0FF777CF515E}"/>
              </a:ext>
            </a:extLst>
          </p:cNvPr>
          <p:cNvGraphicFramePr/>
          <p:nvPr>
            <p:extLst>
              <p:ext uri="{D42A27DB-BD31-4B8C-83A1-F6EECF244321}">
                <p14:modId xmlns:p14="http://schemas.microsoft.com/office/powerpoint/2010/main" val="699544004"/>
              </p:ext>
            </p:extLst>
          </p:nvPr>
        </p:nvGraphicFramePr>
        <p:xfrm>
          <a:off x="4565125" y="226881"/>
          <a:ext cx="7294574" cy="61326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7" descr="A picture containing shape&#10;&#10;Description automatically generated">
            <a:extLst>
              <a:ext uri="{FF2B5EF4-FFF2-40B4-BE49-F238E27FC236}">
                <a16:creationId xmlns:a16="http://schemas.microsoft.com/office/drawing/2014/main" id="{EB0C8F70-E152-402F-91FC-F844A48A25F8}"/>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flipV="1">
            <a:off x="6936533" y="2548990"/>
            <a:ext cx="2615626" cy="1658867"/>
          </a:xfrm>
          <a:prstGeom prst="rect">
            <a:avLst/>
          </a:prstGeom>
        </p:spPr>
      </p:pic>
      <p:sp>
        <p:nvSpPr>
          <p:cNvPr id="10" name="TextBox 9">
            <a:extLst>
              <a:ext uri="{FF2B5EF4-FFF2-40B4-BE49-F238E27FC236}">
                <a16:creationId xmlns:a16="http://schemas.microsoft.com/office/drawing/2014/main" id="{B01ED9CE-BBB0-4EC7-89FC-96BFC178C0EC}"/>
              </a:ext>
            </a:extLst>
          </p:cNvPr>
          <p:cNvSpPr txBox="1"/>
          <p:nvPr/>
        </p:nvSpPr>
        <p:spPr>
          <a:xfrm flipV="1">
            <a:off x="6844712" y="8925062"/>
            <a:ext cx="1901686" cy="369332"/>
          </a:xfrm>
          <a:prstGeom prst="rect">
            <a:avLst/>
          </a:prstGeom>
          <a:noFill/>
        </p:spPr>
        <p:txBody>
          <a:bodyPr wrap="square" rtlCol="0">
            <a:spAutoFit/>
          </a:bodyPr>
          <a:lstStyle/>
          <a:p>
            <a:r>
              <a:rPr lang="en-US" sz="900">
                <a:hlinkClick r:id="rId15" tooltip="http://www.peoplematters.in/article/technology/choose-right-e-learning-platform-11745"/>
              </a:rPr>
              <a:t>This Photo</a:t>
            </a:r>
            <a:r>
              <a:rPr lang="en-US" sz="900"/>
              <a:t> by Unknown Author is licensed under </a:t>
            </a:r>
            <a:r>
              <a:rPr lang="en-US" sz="900">
                <a:hlinkClick r:id="rId16" tooltip="https://creativecommons.org/licenses/by-nc-sa/3.0/"/>
              </a:rPr>
              <a:t>CC BY-SA-NC</a:t>
            </a:r>
            <a:endParaRPr lang="en-US" sz="900"/>
          </a:p>
        </p:txBody>
      </p:sp>
    </p:spTree>
    <p:extLst>
      <p:ext uri="{BB962C8B-B14F-4D97-AF65-F5344CB8AC3E}">
        <p14:creationId xmlns:p14="http://schemas.microsoft.com/office/powerpoint/2010/main" val="333161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EBCB4FE3-E6B4-4DD0-98B4-A058284330D8}"/>
              </a:ext>
            </a:extLst>
          </p:cNvPr>
          <p:cNvPicPr>
            <a:picLocks noGrp="1" noChangeAspect="1"/>
          </p:cNvPicPr>
          <p:nvPr>
            <p:ph type="pic" sz="quarter" idx="12"/>
          </p:nvPr>
        </p:nvPicPr>
        <p:blipFill rotWithShape="1">
          <a:blip r:embed="rId3">
            <a:extLst>
              <a:ext uri="{837473B0-CC2E-450A-ABE3-18F120FF3D39}">
                <a1611:picAttrSrcUrl xmlns:a1611="http://schemas.microsoft.com/office/drawing/2016/11/main" r:id="rId4"/>
              </a:ext>
            </a:extLst>
          </a:blip>
          <a:srcRect l="10765" r="10763" b="-2"/>
          <a:stretch/>
        </p:blipFill>
        <p:spPr>
          <a:xfrm>
            <a:off x="20" y="10"/>
            <a:ext cx="6921480" cy="6857990"/>
          </a:xfrm>
          <a:prstGeom prst="rect">
            <a:avLst/>
          </a:prstGeom>
          <a:noFill/>
          <a:ln>
            <a:noFill/>
          </a:ln>
          <a:effectLst>
            <a:outerShdw blurRad="292100" dist="139700" dir="2700000" algn="tl" rotWithShape="0">
              <a:srgbClr val="333333">
                <a:alpha val="65000"/>
              </a:srgbClr>
            </a:outerShdw>
          </a:effectLst>
        </p:spPr>
      </p:pic>
      <p:sp>
        <p:nvSpPr>
          <p:cNvPr id="4" name="Título 3">
            <a:extLst>
              <a:ext uri="{FF2B5EF4-FFF2-40B4-BE49-F238E27FC236}">
                <a16:creationId xmlns:a16="http://schemas.microsoft.com/office/drawing/2014/main" id="{788E7F59-770E-4966-A80A-482D32A5CB2D}"/>
              </a:ext>
            </a:extLst>
          </p:cNvPr>
          <p:cNvSpPr>
            <a:spLocks noGrp="1"/>
          </p:cNvSpPr>
          <p:nvPr>
            <p:ph type="title"/>
          </p:nvPr>
        </p:nvSpPr>
        <p:spPr>
          <a:xfrm>
            <a:off x="6921501" y="132299"/>
            <a:ext cx="5270480" cy="792000"/>
          </a:xfrm>
        </p:spPr>
        <p:txBody>
          <a:bodyPr rtlCol="0" anchor="ctr">
            <a:normAutofit fontScale="90000"/>
          </a:bodyPr>
          <a:lstStyle/>
          <a:p>
            <a:pPr algn="ctr" rtl="0"/>
            <a:r>
              <a:rPr lang="es-ES" dirty="0">
                <a:latin typeface="+mn-lt"/>
              </a:rPr>
              <a:t>Recomendaciones Generales</a:t>
            </a:r>
          </a:p>
        </p:txBody>
      </p:sp>
      <p:sp>
        <p:nvSpPr>
          <p:cNvPr id="18" name="Text Placeholder 17">
            <a:extLst>
              <a:ext uri="{FF2B5EF4-FFF2-40B4-BE49-F238E27FC236}">
                <a16:creationId xmlns:a16="http://schemas.microsoft.com/office/drawing/2014/main" id="{CF9C437F-99AA-40AA-ADEF-DCD5426C3068}"/>
              </a:ext>
            </a:extLst>
          </p:cNvPr>
          <p:cNvSpPr>
            <a:spLocks noGrp="1"/>
          </p:cNvSpPr>
          <p:nvPr>
            <p:ph idx="1"/>
          </p:nvPr>
        </p:nvSpPr>
        <p:spPr>
          <a:xfrm>
            <a:off x="7467468" y="1295638"/>
            <a:ext cx="4492619" cy="5039177"/>
          </a:xfrm>
        </p:spPr>
        <p:txBody>
          <a:bodyPr anchor="ctr">
            <a:normAutofit/>
          </a:bodyPr>
          <a:lstStyle/>
          <a:p>
            <a:pPr algn="just"/>
            <a:r>
              <a:rPr lang="es-PR" dirty="0"/>
              <a:t>No debe tener una idea preconcebida de lo que usted entiende que es la necesidad que se debe atender. </a:t>
            </a:r>
          </a:p>
          <a:p>
            <a:pPr marL="0" indent="0" algn="just">
              <a:buNone/>
            </a:pPr>
            <a:endParaRPr lang="es-PR" dirty="0"/>
          </a:p>
          <a:p>
            <a:pPr algn="just"/>
            <a:r>
              <a:rPr lang="es-PR" dirty="0"/>
              <a:t>Debe recordar que un estudio de necesidades no es igual a una lista de intereses.</a:t>
            </a:r>
          </a:p>
          <a:p>
            <a:pPr marL="0" indent="0" algn="just">
              <a:buNone/>
            </a:pPr>
            <a:endParaRPr lang="en-US" dirty="0"/>
          </a:p>
          <a:p>
            <a:pPr algn="just"/>
            <a:r>
              <a:rPr lang="es-PR" dirty="0"/>
              <a:t>Adiestre a las personas que van a participar del proceso.</a:t>
            </a:r>
          </a:p>
          <a:p>
            <a:pPr marL="0" indent="0" algn="just">
              <a:buNone/>
            </a:pPr>
            <a:endParaRPr lang="es-PR" dirty="0"/>
          </a:p>
          <a:p>
            <a:pPr algn="just"/>
            <a:r>
              <a:rPr lang="en-US" dirty="0" err="1"/>
              <a:t>Analice</a:t>
            </a:r>
            <a:r>
              <a:rPr lang="en-US" dirty="0"/>
              <a:t> y </a:t>
            </a:r>
            <a:r>
              <a:rPr lang="en-US" dirty="0" err="1"/>
              <a:t>discuta</a:t>
            </a:r>
            <a:r>
              <a:rPr lang="en-US" dirty="0"/>
              <a:t> los </a:t>
            </a:r>
            <a:r>
              <a:rPr lang="en-US" dirty="0" err="1"/>
              <a:t>resultados</a:t>
            </a:r>
            <a:r>
              <a:rPr lang="en-US" dirty="0"/>
              <a:t> del </a:t>
            </a:r>
            <a:r>
              <a:rPr lang="en-US" dirty="0" err="1"/>
              <a:t>estudio</a:t>
            </a:r>
            <a:r>
              <a:rPr lang="en-US" dirty="0"/>
              <a:t> y </a:t>
            </a:r>
            <a:r>
              <a:rPr lang="en-US" dirty="0" err="1"/>
              <a:t>establezca</a:t>
            </a:r>
            <a:r>
              <a:rPr lang="en-US" dirty="0"/>
              <a:t> un plan de </a:t>
            </a:r>
            <a:r>
              <a:rPr lang="en-US" dirty="0" err="1"/>
              <a:t>acción</a:t>
            </a:r>
            <a:r>
              <a:rPr lang="en-US" dirty="0"/>
              <a:t> para </a:t>
            </a:r>
            <a:r>
              <a:rPr lang="en-US" dirty="0" err="1"/>
              <a:t>implementar</a:t>
            </a:r>
            <a:r>
              <a:rPr lang="en-US" dirty="0"/>
              <a:t> los </a:t>
            </a:r>
            <a:r>
              <a:rPr lang="en-US" dirty="0" err="1"/>
              <a:t>cambios</a:t>
            </a:r>
            <a:r>
              <a:rPr lang="en-US" dirty="0"/>
              <a:t>.</a:t>
            </a:r>
          </a:p>
          <a:p>
            <a:endParaRPr lang="en-US" dirty="0"/>
          </a:p>
        </p:txBody>
      </p:sp>
      <p:sp>
        <p:nvSpPr>
          <p:cNvPr id="3" name="Marcador de número de diapositiva 2">
            <a:extLst>
              <a:ext uri="{FF2B5EF4-FFF2-40B4-BE49-F238E27FC236}">
                <a16:creationId xmlns:a16="http://schemas.microsoft.com/office/drawing/2014/main" id="{92472CEC-68EC-4727-8436-C4727034BDE4}"/>
              </a:ext>
            </a:extLst>
          </p:cNvPr>
          <p:cNvSpPr>
            <a:spLocks noGrp="1"/>
          </p:cNvSpPr>
          <p:nvPr>
            <p:ph type="sldNum" sz="quarter" idx="11"/>
          </p:nvPr>
        </p:nvSpPr>
        <p:spPr>
          <a:xfrm>
            <a:off x="11386425" y="6142912"/>
            <a:ext cx="396000" cy="396000"/>
          </a:xfrm>
        </p:spPr>
        <p:txBody>
          <a:bodyPr rtlCol="0" anchor="ctr">
            <a:normAutofit/>
          </a:bodyPr>
          <a:lstStyle/>
          <a:p>
            <a:pPr rtl="0">
              <a:spcAft>
                <a:spcPts val="600"/>
              </a:spcAft>
            </a:pPr>
            <a:fld id="{7E0E41E9-E887-49CF-A358-8367F0C34840}" type="slidenum">
              <a:rPr lang="es-ES" smtClean="0"/>
              <a:pPr rtl="0">
                <a:spcAft>
                  <a:spcPts val="600"/>
                </a:spcAft>
              </a:pPr>
              <a:t>15</a:t>
            </a:fld>
            <a:endParaRPr lang="es-ES"/>
          </a:p>
        </p:txBody>
      </p:sp>
    </p:spTree>
    <p:extLst>
      <p:ext uri="{BB962C8B-B14F-4D97-AF65-F5344CB8AC3E}">
        <p14:creationId xmlns:p14="http://schemas.microsoft.com/office/powerpoint/2010/main" val="374016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BFC993BA-4372-4EFC-9679-4110390AB7DB}"/>
              </a:ext>
            </a:extLst>
          </p:cNvPr>
          <p:cNvPicPr>
            <a:picLocks noGrp="1" noChangeAspect="1"/>
          </p:cNvPicPr>
          <p:nvPr>
            <p:ph type="pic" sz="quarter" idx="12"/>
          </p:nvPr>
        </p:nvPicPr>
        <p:blipFill rotWithShape="1">
          <a:blip r:embed="rId3">
            <a:extLst>
              <a:ext uri="{837473B0-CC2E-450A-ABE3-18F120FF3D39}">
                <a1611:picAttrSrcUrl xmlns:a1611="http://schemas.microsoft.com/office/drawing/2016/11/main" r:id="rId4"/>
              </a:ext>
            </a:extLst>
          </a:blip>
          <a:srcRect l="25957" r="-1" b="-1"/>
          <a:stretch/>
        </p:blipFill>
        <p:spPr>
          <a:xfrm>
            <a:off x="4584700" y="10"/>
            <a:ext cx="7607300" cy="6857990"/>
          </a:xfrm>
          <a:noFill/>
        </p:spPr>
      </p:pic>
      <p:sp>
        <p:nvSpPr>
          <p:cNvPr id="3" name="Título 2">
            <a:extLst>
              <a:ext uri="{FF2B5EF4-FFF2-40B4-BE49-F238E27FC236}">
                <a16:creationId xmlns:a16="http://schemas.microsoft.com/office/drawing/2014/main" id="{14D9E47F-41E0-4FE3-891C-B53FBC82D7F3}"/>
              </a:ext>
            </a:extLst>
          </p:cNvPr>
          <p:cNvSpPr>
            <a:spLocks noGrp="1"/>
          </p:cNvSpPr>
          <p:nvPr>
            <p:ph type="title"/>
          </p:nvPr>
        </p:nvSpPr>
        <p:spPr>
          <a:xfrm>
            <a:off x="863600" y="1448999"/>
            <a:ext cx="4930600" cy="4631735"/>
          </a:xfrm>
        </p:spPr>
        <p:txBody>
          <a:bodyPr rtlCol="0" anchor="ctr">
            <a:normAutofit/>
          </a:bodyPr>
          <a:lstStyle/>
          <a:p>
            <a:pPr rtl="0"/>
            <a:r>
              <a:rPr lang="es-ES" dirty="0">
                <a:latin typeface="+mn-lt"/>
              </a:rPr>
              <a:t>Dudas o Preguntas</a:t>
            </a:r>
            <a:br>
              <a:rPr lang="es-ES" dirty="0"/>
            </a:br>
            <a:endParaRPr lang="es-ES" dirty="0"/>
          </a:p>
        </p:txBody>
      </p:sp>
      <p:sp>
        <p:nvSpPr>
          <p:cNvPr id="2" name="Marcador de número de diapositiva 1">
            <a:extLst>
              <a:ext uri="{FF2B5EF4-FFF2-40B4-BE49-F238E27FC236}">
                <a16:creationId xmlns:a16="http://schemas.microsoft.com/office/drawing/2014/main" id="{DD833931-FC96-4D4A-90F2-F25B03FE8DE5}"/>
              </a:ext>
            </a:extLst>
          </p:cNvPr>
          <p:cNvSpPr>
            <a:spLocks noGrp="1"/>
          </p:cNvSpPr>
          <p:nvPr>
            <p:ph type="sldNum" sz="quarter" idx="11"/>
          </p:nvPr>
        </p:nvSpPr>
        <p:spPr>
          <a:xfrm>
            <a:off x="11386425" y="6142912"/>
            <a:ext cx="396000" cy="396000"/>
          </a:xfrm>
        </p:spPr>
        <p:txBody>
          <a:bodyPr rtlCol="0" anchor="ctr">
            <a:normAutofit/>
          </a:bodyPr>
          <a:lstStyle/>
          <a:p>
            <a:pPr rtl="0">
              <a:spcAft>
                <a:spcPts val="600"/>
              </a:spcAft>
            </a:pPr>
            <a:fld id="{7E0E41E9-E887-49CF-A358-8367F0C34840}" type="slidenum">
              <a:rPr lang="es-ES" smtClean="0"/>
              <a:pPr rtl="0">
                <a:spcAft>
                  <a:spcPts val="600"/>
                </a:spcAft>
              </a:pPr>
              <a:t>16</a:t>
            </a:fld>
            <a:endParaRPr lang="es-ES"/>
          </a:p>
        </p:txBody>
      </p:sp>
      <p:pic>
        <p:nvPicPr>
          <p:cNvPr id="8" name="Picture 7" descr="Icon&#10;&#10;Description automatically generated">
            <a:extLst>
              <a:ext uri="{FF2B5EF4-FFF2-40B4-BE49-F238E27FC236}">
                <a16:creationId xmlns:a16="http://schemas.microsoft.com/office/drawing/2014/main" id="{7413EF56-0F74-423B-8A6F-7C0276414BD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916478" y="3941691"/>
            <a:ext cx="2824843" cy="2139043"/>
          </a:xfrm>
          <a:prstGeom prst="rect">
            <a:avLst/>
          </a:prstGeom>
        </p:spPr>
      </p:pic>
    </p:spTree>
    <p:extLst>
      <p:ext uri="{BB962C8B-B14F-4D97-AF65-F5344CB8AC3E}">
        <p14:creationId xmlns:p14="http://schemas.microsoft.com/office/powerpoint/2010/main" val="184343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07AA94A6-C47B-4445-82B5-21A6F5612317}"/>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l="13007" r="13007"/>
          <a:stretch/>
        </p:blipFill>
        <p:spPr>
          <a:xfrm>
            <a:off x="4584700" y="10"/>
            <a:ext cx="7607300" cy="6857990"/>
          </a:xfrm>
          <a:noFill/>
        </p:spPr>
      </p:pic>
      <p:sp>
        <p:nvSpPr>
          <p:cNvPr id="3" name="Título 2">
            <a:extLst>
              <a:ext uri="{FF2B5EF4-FFF2-40B4-BE49-F238E27FC236}">
                <a16:creationId xmlns:a16="http://schemas.microsoft.com/office/drawing/2014/main" id="{FB8A7944-02E8-40A5-8E42-70ADF12AD39C}"/>
              </a:ext>
            </a:extLst>
          </p:cNvPr>
          <p:cNvSpPr>
            <a:spLocks noGrp="1"/>
          </p:cNvSpPr>
          <p:nvPr>
            <p:ph type="title"/>
          </p:nvPr>
        </p:nvSpPr>
        <p:spPr>
          <a:xfrm>
            <a:off x="863600" y="1449000"/>
            <a:ext cx="4930600" cy="3960000"/>
          </a:xfrm>
        </p:spPr>
        <p:txBody>
          <a:bodyPr rtlCol="0" anchor="ctr">
            <a:noAutofit/>
          </a:bodyPr>
          <a:lstStyle/>
          <a:p>
            <a:pPr rtl="0"/>
            <a:r>
              <a:rPr lang="es-ES" sz="2800" dirty="0">
                <a:latin typeface="+mn-lt"/>
              </a:rPr>
              <a:t>Como parte de los requisitos de los diferentes Programas Federales, los Planes de Trabajo tienen que estar sustentados en un Estudio de Necesidades. Este estudio debe ser realizado por la escuela que solicita/recibe los fondos o el beneficio del programa federal.</a:t>
            </a:r>
          </a:p>
        </p:txBody>
      </p:sp>
      <p:sp>
        <p:nvSpPr>
          <p:cNvPr id="2" name="Marcador de número de diapositiva 1">
            <a:extLst>
              <a:ext uri="{FF2B5EF4-FFF2-40B4-BE49-F238E27FC236}">
                <a16:creationId xmlns:a16="http://schemas.microsoft.com/office/drawing/2014/main" id="{FE77D55B-F2C1-466B-8827-93712DB8A44C}"/>
              </a:ext>
            </a:extLst>
          </p:cNvPr>
          <p:cNvSpPr>
            <a:spLocks noGrp="1"/>
          </p:cNvSpPr>
          <p:nvPr>
            <p:ph type="sldNum" sz="quarter" idx="11"/>
          </p:nvPr>
        </p:nvSpPr>
        <p:spPr>
          <a:xfrm>
            <a:off x="11386425" y="6142912"/>
            <a:ext cx="396000" cy="396000"/>
          </a:xfrm>
        </p:spPr>
        <p:txBody>
          <a:bodyPr rtlCol="0" anchor="ctr">
            <a:normAutofit/>
          </a:bodyPr>
          <a:lstStyle/>
          <a:p>
            <a:pPr rtl="0">
              <a:spcAft>
                <a:spcPts val="600"/>
              </a:spcAft>
            </a:pPr>
            <a:fld id="{7E0E41E9-E887-49CF-A358-8367F0C34840}" type="slidenum">
              <a:rPr lang="es-ES" smtClean="0"/>
              <a:pPr rtl="0">
                <a:spcAft>
                  <a:spcPts val="600"/>
                </a:spcAft>
              </a:pPr>
              <a:t>2</a:t>
            </a:fld>
            <a:endParaRPr lang="es-ES"/>
          </a:p>
        </p:txBody>
      </p:sp>
      <p:sp>
        <p:nvSpPr>
          <p:cNvPr id="4" name="TextBox 3">
            <a:extLst>
              <a:ext uri="{FF2B5EF4-FFF2-40B4-BE49-F238E27FC236}">
                <a16:creationId xmlns:a16="http://schemas.microsoft.com/office/drawing/2014/main" id="{FCE6EA81-B318-49BE-A5E8-1F147B95AE4F}"/>
              </a:ext>
            </a:extLst>
          </p:cNvPr>
          <p:cNvSpPr txBox="1"/>
          <p:nvPr/>
        </p:nvSpPr>
        <p:spPr>
          <a:xfrm>
            <a:off x="4584700" y="6858000"/>
            <a:ext cx="7607300" cy="230832"/>
          </a:xfrm>
          <a:prstGeom prst="rect">
            <a:avLst/>
          </a:prstGeom>
          <a:noFill/>
        </p:spPr>
        <p:txBody>
          <a:bodyPr wrap="square" rtlCol="0">
            <a:spAutoFit/>
          </a:bodyPr>
          <a:lstStyle/>
          <a:p>
            <a:r>
              <a:rPr lang="en-US" sz="900">
                <a:hlinkClick r:id="rId4" tooltip="https://technofaq.org/posts/2020/12/technology-and-education-the-importance-of-technology-in-education/"/>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50573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51BA6-6B00-4DAB-A46A-3E67FA8F3957}"/>
              </a:ext>
            </a:extLst>
          </p:cNvPr>
          <p:cNvSpPr>
            <a:spLocks noGrp="1"/>
          </p:cNvSpPr>
          <p:nvPr>
            <p:ph type="title"/>
          </p:nvPr>
        </p:nvSpPr>
        <p:spPr>
          <a:xfrm>
            <a:off x="364382" y="3125766"/>
            <a:ext cx="6235201" cy="792000"/>
          </a:xfrm>
        </p:spPr>
        <p:txBody>
          <a:bodyPr rtlCol="0"/>
          <a:lstStyle/>
          <a:p>
            <a:pPr rtl="0"/>
            <a:r>
              <a:rPr lang="es-ES" dirty="0">
                <a:latin typeface="+mn-lt"/>
              </a:rPr>
              <a:t>¿Qué es una necesidad?</a:t>
            </a:r>
          </a:p>
        </p:txBody>
      </p:sp>
      <p:graphicFrame>
        <p:nvGraphicFramePr>
          <p:cNvPr id="4" name="Marcador de contenido 2" descr="Marcador de posición de SmartArt: 2 X iconos verticales">
            <a:extLst>
              <a:ext uri="{FF2B5EF4-FFF2-40B4-BE49-F238E27FC236}">
                <a16:creationId xmlns:a16="http://schemas.microsoft.com/office/drawing/2014/main" id="{763A986F-EE07-4A30-854B-AA1625E573C6}"/>
              </a:ext>
            </a:extLst>
          </p:cNvPr>
          <p:cNvGraphicFramePr>
            <a:graphicFrameLocks/>
          </p:cNvGraphicFramePr>
          <p:nvPr>
            <p:extLst>
              <p:ext uri="{D42A27DB-BD31-4B8C-83A1-F6EECF244321}">
                <p14:modId xmlns:p14="http://schemas.microsoft.com/office/powerpoint/2010/main" val="137344468"/>
              </p:ext>
            </p:extLst>
          </p:nvPr>
        </p:nvGraphicFramePr>
        <p:xfrm>
          <a:off x="6785113" y="649358"/>
          <a:ext cx="4536030" cy="5488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a:extLst>
              <a:ext uri="{FF2B5EF4-FFF2-40B4-BE49-F238E27FC236}">
                <a16:creationId xmlns:a16="http://schemas.microsoft.com/office/drawing/2014/main" id="{D483180F-AA5C-44B1-81CD-9977DFFA6FF7}"/>
              </a:ext>
            </a:extLst>
          </p:cNvPr>
          <p:cNvSpPr>
            <a:spLocks noGrp="1"/>
          </p:cNvSpPr>
          <p:nvPr>
            <p:ph type="sldNum" sz="quarter" idx="11"/>
          </p:nvPr>
        </p:nvSpPr>
        <p:spPr/>
        <p:txBody>
          <a:bodyPr rtlCol="0"/>
          <a:lstStyle/>
          <a:p>
            <a:pPr rtl="0"/>
            <a:fld id="{7E0E41E9-E887-49CF-A358-8367F0C34840}" type="slidenum">
              <a:rPr lang="es-ES" smtClean="0"/>
              <a:pPr rtl="0"/>
              <a:t>3</a:t>
            </a:fld>
            <a:endParaRPr lang="es-ES" dirty="0"/>
          </a:p>
        </p:txBody>
      </p:sp>
    </p:spTree>
    <p:extLst>
      <p:ext uri="{BB962C8B-B14F-4D97-AF65-F5344CB8AC3E}">
        <p14:creationId xmlns:p14="http://schemas.microsoft.com/office/powerpoint/2010/main" val="3167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6CC7-E966-49BC-B666-7B9690B10C73}"/>
              </a:ext>
            </a:extLst>
          </p:cNvPr>
          <p:cNvSpPr>
            <a:spLocks noGrp="1"/>
          </p:cNvSpPr>
          <p:nvPr>
            <p:ph type="title"/>
          </p:nvPr>
        </p:nvSpPr>
        <p:spPr>
          <a:xfrm>
            <a:off x="866274" y="522515"/>
            <a:ext cx="10464036" cy="1779814"/>
          </a:xfrm>
          <a:ln>
            <a:solidFill>
              <a:schemeClr val="accent1"/>
            </a:solidFill>
          </a:ln>
        </p:spPr>
        <p:txBody>
          <a:bodyPr anchor="ctr">
            <a:normAutofit fontScale="90000"/>
          </a:bodyPr>
          <a:lstStyle/>
          <a:p>
            <a:pPr>
              <a:lnSpc>
                <a:spcPct val="90000"/>
              </a:lnSpc>
            </a:pPr>
            <a:r>
              <a:rPr lang="es-ES" sz="3100" b="1" dirty="0">
                <a:solidFill>
                  <a:srgbClr val="000000"/>
                </a:solidFill>
                <a:latin typeface="+mn-lt"/>
              </a:rPr>
              <a:t>¿</a:t>
            </a:r>
            <a:r>
              <a:rPr lang="es-ES" sz="3100" b="1" i="0" dirty="0">
                <a:solidFill>
                  <a:srgbClr val="000000"/>
                </a:solidFill>
                <a:effectLst/>
                <a:latin typeface="+mn-lt"/>
              </a:rPr>
              <a:t>Que es un Estudio de Necesidades</a:t>
            </a:r>
            <a:r>
              <a:rPr lang="es-ES" sz="3100" dirty="0">
                <a:solidFill>
                  <a:srgbClr val="000000"/>
                </a:solidFill>
                <a:latin typeface="+mn-lt"/>
              </a:rPr>
              <a:t>?</a:t>
            </a:r>
            <a:r>
              <a:rPr lang="es-ES" sz="3100" b="0" i="0" dirty="0">
                <a:solidFill>
                  <a:srgbClr val="000000"/>
                </a:solidFill>
                <a:effectLst/>
                <a:latin typeface="+mn-lt"/>
              </a:rPr>
              <a:t> </a:t>
            </a:r>
            <a:br>
              <a:rPr lang="es-ES" sz="2400" b="0" i="0" dirty="0">
                <a:solidFill>
                  <a:srgbClr val="000000"/>
                </a:solidFill>
                <a:effectLst/>
                <a:latin typeface="+mn-lt"/>
              </a:rPr>
            </a:br>
            <a:br>
              <a:rPr lang="es-ES" sz="2400" b="0" i="0" dirty="0">
                <a:solidFill>
                  <a:srgbClr val="000000"/>
                </a:solidFill>
                <a:effectLst/>
                <a:latin typeface="+mn-lt"/>
              </a:rPr>
            </a:br>
            <a:r>
              <a:rPr lang="es-ES" sz="2400" b="0" i="0" dirty="0">
                <a:solidFill>
                  <a:srgbClr val="000000"/>
                </a:solidFill>
                <a:effectLst/>
                <a:latin typeface="+mn-lt"/>
              </a:rPr>
              <a:t>Es un proceso amplio que comprende la </a:t>
            </a:r>
            <a:r>
              <a:rPr lang="es-ES" sz="2400" b="0" i="0" dirty="0" err="1">
                <a:solidFill>
                  <a:srgbClr val="000000"/>
                </a:solidFill>
                <a:effectLst/>
                <a:latin typeface="+mn-lt"/>
              </a:rPr>
              <a:t>identificación</a:t>
            </a:r>
            <a:r>
              <a:rPr lang="es-ES" sz="2400" b="0" i="0" dirty="0">
                <a:solidFill>
                  <a:srgbClr val="000000"/>
                </a:solidFill>
                <a:effectLst/>
                <a:latin typeface="+mn-lt"/>
              </a:rPr>
              <a:t>, el </a:t>
            </a:r>
            <a:r>
              <a:rPr lang="es-ES" sz="2400" b="0" i="0" dirty="0" err="1">
                <a:solidFill>
                  <a:srgbClr val="000000"/>
                </a:solidFill>
                <a:effectLst/>
                <a:latin typeface="+mn-lt"/>
              </a:rPr>
              <a:t>análisis</a:t>
            </a:r>
            <a:r>
              <a:rPr lang="es-ES" sz="2400" b="0" i="0" dirty="0">
                <a:solidFill>
                  <a:srgbClr val="000000"/>
                </a:solidFill>
                <a:effectLst/>
                <a:latin typeface="+mn-lt"/>
              </a:rPr>
              <a:t> de necesidades y la toma de decisiones (Pozo &amp; </a:t>
            </a:r>
            <a:r>
              <a:rPr lang="es-ES" sz="2400" b="0" i="0" dirty="0" err="1">
                <a:solidFill>
                  <a:srgbClr val="000000"/>
                </a:solidFill>
                <a:effectLst/>
                <a:latin typeface="+mn-lt"/>
              </a:rPr>
              <a:t>Salmerón</a:t>
            </a:r>
            <a:r>
              <a:rPr lang="es-ES" sz="2400" b="0" i="0" dirty="0">
                <a:solidFill>
                  <a:srgbClr val="000000"/>
                </a:solidFill>
                <a:effectLst/>
                <a:latin typeface="+mn-lt"/>
              </a:rPr>
              <a:t>, 1999).</a:t>
            </a:r>
            <a:br>
              <a:rPr lang="en-US" sz="2800" dirty="0">
                <a:effectLst/>
              </a:rPr>
            </a:br>
            <a:endParaRPr lang="en-US" sz="2800" dirty="0"/>
          </a:p>
        </p:txBody>
      </p:sp>
      <p:pic>
        <p:nvPicPr>
          <p:cNvPr id="8" name="Picture 7" descr="A picture containing text, accessory&#10;&#10;Description automatically generated">
            <a:extLst>
              <a:ext uri="{FF2B5EF4-FFF2-40B4-BE49-F238E27FC236}">
                <a16:creationId xmlns:a16="http://schemas.microsoft.com/office/drawing/2014/main" id="{FD63FBB1-2605-4CA3-A430-95AE7D23F6C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7099" b="18268"/>
          <a:stretch/>
        </p:blipFill>
        <p:spPr>
          <a:xfrm>
            <a:off x="1079998" y="2564295"/>
            <a:ext cx="10022400" cy="3141705"/>
          </a:xfrm>
          <a:prstGeom prst="rect">
            <a:avLst/>
          </a:prstGeom>
          <a:ln w="228600" cap="sq" cmpd="thickThin">
            <a:solidFill>
              <a:schemeClr val="accent1"/>
            </a:solidFill>
            <a:prstDash val="solid"/>
            <a:miter lim="800000"/>
          </a:ln>
          <a:effectLst>
            <a:innerShdw blurRad="76200">
              <a:srgbClr val="000000"/>
            </a:innerShdw>
          </a:effectLst>
        </p:spPr>
      </p:pic>
      <p:sp>
        <p:nvSpPr>
          <p:cNvPr id="20" name="Slide Number Placeholder 3">
            <a:extLst>
              <a:ext uri="{FF2B5EF4-FFF2-40B4-BE49-F238E27FC236}">
                <a16:creationId xmlns:a16="http://schemas.microsoft.com/office/drawing/2014/main" id="{F72FC172-F3C2-EE7F-769F-09C0E9000FB5}"/>
              </a:ext>
            </a:extLst>
          </p:cNvPr>
          <p:cNvSpPr>
            <a:spLocks noGrp="1"/>
          </p:cNvSpPr>
          <p:nvPr>
            <p:ph type="sldNum" sz="quarter" idx="11"/>
          </p:nvPr>
        </p:nvSpPr>
        <p:spPr>
          <a:xfrm>
            <a:off x="11386425" y="6142912"/>
            <a:ext cx="396000" cy="396000"/>
          </a:xfrm>
        </p:spPr>
        <p:txBody>
          <a:bodyPr/>
          <a:lstStyle/>
          <a:p>
            <a:pPr rtl="0">
              <a:spcAft>
                <a:spcPts val="600"/>
              </a:spcAft>
            </a:pPr>
            <a:fld id="{7E0E41E9-E887-49CF-A358-8367F0C34840}" type="slidenum">
              <a:rPr lang="es-ES" noProof="0" smtClean="0"/>
              <a:pPr rtl="0">
                <a:spcAft>
                  <a:spcPts val="600"/>
                </a:spcAft>
              </a:pPr>
              <a:t>4</a:t>
            </a:fld>
            <a:endParaRPr lang="es-ES" noProof="0"/>
          </a:p>
        </p:txBody>
      </p:sp>
      <p:sp>
        <p:nvSpPr>
          <p:cNvPr id="3" name="Slide Number Placeholder 2" hidden="1">
            <a:extLst>
              <a:ext uri="{FF2B5EF4-FFF2-40B4-BE49-F238E27FC236}">
                <a16:creationId xmlns:a16="http://schemas.microsoft.com/office/drawing/2014/main" id="{AC37EDA5-F838-4B49-86EA-4F3FC5B5321F}"/>
              </a:ext>
            </a:extLst>
          </p:cNvPr>
          <p:cNvSpPr>
            <a:spLocks noGrp="1"/>
          </p:cNvSpPr>
          <p:nvPr>
            <p:ph type="sldNum" sz="quarter" idx="4294967295"/>
          </p:nvPr>
        </p:nvSpPr>
        <p:spPr>
          <a:xfrm>
            <a:off x="11386425" y="6142912"/>
            <a:ext cx="396000" cy="396000"/>
          </a:xfrm>
        </p:spPr>
        <p:txBody>
          <a:bodyPr/>
          <a:lstStyle/>
          <a:p>
            <a:pPr rtl="0">
              <a:spcAft>
                <a:spcPts val="600"/>
              </a:spcAft>
            </a:pPr>
            <a:fld id="{7E0E41E9-E887-49CF-A358-8367F0C34840}" type="slidenum">
              <a:rPr lang="es-ES" noProof="0" smtClean="0"/>
              <a:pPr rtl="0">
                <a:spcAft>
                  <a:spcPts val="600"/>
                </a:spcAft>
              </a:pPr>
              <a:t>4</a:t>
            </a:fld>
            <a:endParaRPr lang="es-ES" noProof="0"/>
          </a:p>
        </p:txBody>
      </p:sp>
    </p:spTree>
    <p:extLst>
      <p:ext uri="{BB962C8B-B14F-4D97-AF65-F5344CB8AC3E}">
        <p14:creationId xmlns:p14="http://schemas.microsoft.com/office/powerpoint/2010/main" val="216858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5FC2-27BC-48E8-B439-3D205FD38DE7}"/>
              </a:ext>
            </a:extLst>
          </p:cNvPr>
          <p:cNvSpPr>
            <a:spLocks noGrp="1"/>
          </p:cNvSpPr>
          <p:nvPr>
            <p:ph type="title"/>
          </p:nvPr>
        </p:nvSpPr>
        <p:spPr>
          <a:xfrm>
            <a:off x="0" y="-1"/>
            <a:ext cx="12192000" cy="1313162"/>
          </a:xfrm>
          <a:solidFill>
            <a:schemeClr val="accent3">
              <a:lumMod val="75000"/>
            </a:schemeClr>
          </a:solidFill>
        </p:spPr>
        <p:txBody>
          <a:bodyPr/>
          <a:lstStyle/>
          <a:p>
            <a:pPr algn="ctr"/>
            <a:r>
              <a:rPr lang="es-PR" b="1" dirty="0">
                <a:solidFill>
                  <a:schemeClr val="bg1"/>
                </a:solidFill>
                <a:latin typeface="+mn-lt"/>
              </a:rPr>
              <a:t>¿Qué es un Estudio de Necesidades?</a:t>
            </a:r>
            <a:endParaRPr lang="en-US" dirty="0">
              <a:solidFill>
                <a:schemeClr val="bg1"/>
              </a:solidFill>
              <a:latin typeface="+mn-lt"/>
            </a:endParaRPr>
          </a:p>
        </p:txBody>
      </p:sp>
      <p:sp>
        <p:nvSpPr>
          <p:cNvPr id="4" name="Slide Number Placeholder 3">
            <a:extLst>
              <a:ext uri="{FF2B5EF4-FFF2-40B4-BE49-F238E27FC236}">
                <a16:creationId xmlns:a16="http://schemas.microsoft.com/office/drawing/2014/main" id="{366F15C0-4A7D-47D5-BD02-7CD81AE9DE26}"/>
              </a:ext>
            </a:extLst>
          </p:cNvPr>
          <p:cNvSpPr>
            <a:spLocks noGrp="1"/>
          </p:cNvSpPr>
          <p:nvPr>
            <p:ph type="sldNum" sz="quarter" idx="11"/>
          </p:nvPr>
        </p:nvSpPr>
        <p:spPr/>
        <p:txBody>
          <a:bodyPr/>
          <a:lstStyle/>
          <a:p>
            <a:pPr rtl="0"/>
            <a:fld id="{7E0E41E9-E887-49CF-A358-8367F0C34840}" type="slidenum">
              <a:rPr lang="es-ES" noProof="0" smtClean="0"/>
              <a:t>5</a:t>
            </a:fld>
            <a:endParaRPr lang="es-ES" noProof="0"/>
          </a:p>
        </p:txBody>
      </p:sp>
      <p:sp>
        <p:nvSpPr>
          <p:cNvPr id="5" name="Content Placeholder 2">
            <a:extLst>
              <a:ext uri="{FF2B5EF4-FFF2-40B4-BE49-F238E27FC236}">
                <a16:creationId xmlns:a16="http://schemas.microsoft.com/office/drawing/2014/main" id="{168C68AA-A467-4E75-9112-E63109F1E70B}"/>
              </a:ext>
            </a:extLst>
          </p:cNvPr>
          <p:cNvSpPr txBox="1">
            <a:spLocks/>
          </p:cNvSpPr>
          <p:nvPr/>
        </p:nvSpPr>
        <p:spPr>
          <a:xfrm>
            <a:off x="838773" y="1601919"/>
            <a:ext cx="10943652" cy="4652854"/>
          </a:xfrm>
          <a:prstGeom prst="rect">
            <a:avLst/>
          </a:prstGeom>
        </p:spPr>
        <p:txBody>
          <a:bodyPr>
            <a:normAutofit/>
          </a:bodyPr>
          <a:lstStyle>
            <a:lvl1pPr marL="179388" indent="-179388" algn="l" defTabSz="914400" rtl="0" eaLnBrk="1" latinLnBrk="0" hangingPunct="1">
              <a:lnSpc>
                <a:spcPct val="90000"/>
              </a:lnSpc>
              <a:spcBef>
                <a:spcPts val="1000"/>
              </a:spcBef>
              <a:buClr>
                <a:schemeClr val="accent1"/>
              </a:buClr>
              <a:buFont typeface="Wingdings" panose="05000000000000000000" pitchFamily="2" charset="2"/>
              <a:buChar char="§"/>
              <a:defRPr sz="1800" kern="1200">
                <a:solidFill>
                  <a:schemeClr val="tx1">
                    <a:lumMod val="85000"/>
                    <a:lumOff val="15000"/>
                  </a:schemeClr>
                </a:solidFill>
                <a:latin typeface="+mn-lt"/>
                <a:ea typeface="+mn-ea"/>
                <a:cs typeface="+mn-cs"/>
              </a:defRPr>
            </a:lvl1pPr>
            <a:lvl2pPr marL="357188" indent="-1778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536575" indent="-17938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715963" indent="-17938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893763" indent="-1778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1168" lvl="1" indent="0" algn="just">
              <a:buClr>
                <a:schemeClr val="accent3">
                  <a:lumMod val="75000"/>
                </a:schemeClr>
              </a:buClr>
              <a:buNone/>
            </a:pPr>
            <a:endParaRPr lang="es-PR" sz="2000" dirty="0"/>
          </a:p>
          <a:p>
            <a:pPr lvl="1" algn="just">
              <a:buClr>
                <a:schemeClr val="accent3">
                  <a:lumMod val="75000"/>
                </a:schemeClr>
              </a:buClr>
              <a:buFont typeface="Wingdings" panose="05000000000000000000" pitchFamily="2" charset="2"/>
              <a:buChar char="§"/>
            </a:pPr>
            <a:r>
              <a:rPr lang="es-PR" sz="2200" dirty="0"/>
              <a:t>Un estudio de necesidades permite identificar aquellos problemas y necesidades que deben ser atendidos con prioridad.</a:t>
            </a:r>
          </a:p>
          <a:p>
            <a:pPr marL="179388" lvl="1" indent="0" algn="just">
              <a:buClr>
                <a:schemeClr val="accent3">
                  <a:lumMod val="75000"/>
                </a:schemeClr>
              </a:buClr>
              <a:buNone/>
            </a:pPr>
            <a:endParaRPr lang="es-PR" sz="2200" dirty="0"/>
          </a:p>
          <a:p>
            <a:pPr lvl="1" algn="just">
              <a:buClr>
                <a:schemeClr val="accent3">
                  <a:lumMod val="75000"/>
                </a:schemeClr>
              </a:buClr>
              <a:buFont typeface="Wingdings" panose="05000000000000000000" pitchFamily="2" charset="2"/>
              <a:buChar char="§"/>
            </a:pPr>
            <a:r>
              <a:rPr lang="es-ES" sz="2200" dirty="0"/>
              <a:t>Provee la dirección a donde se deben dirigir los esfuerzos </a:t>
            </a:r>
            <a:r>
              <a:rPr lang="es-PR" sz="2000" dirty="0">
                <a:solidFill>
                  <a:schemeClr val="tx1"/>
                </a:solidFill>
              </a:rPr>
              <a:t>(</a:t>
            </a:r>
            <a:r>
              <a:rPr lang="en-US" sz="2000" b="0" i="0" dirty="0">
                <a:solidFill>
                  <a:schemeClr val="tx1"/>
                </a:solidFill>
                <a:effectLst/>
              </a:rPr>
              <a:t>Huerta, 2003)</a:t>
            </a:r>
            <a:endParaRPr lang="es-ES" sz="2000" dirty="0">
              <a:solidFill>
                <a:schemeClr val="tx1"/>
              </a:solidFill>
            </a:endParaRPr>
          </a:p>
          <a:p>
            <a:pPr marL="179388" lvl="1" indent="0" algn="just">
              <a:buClr>
                <a:schemeClr val="accent3">
                  <a:lumMod val="75000"/>
                </a:schemeClr>
              </a:buClr>
              <a:buNone/>
            </a:pPr>
            <a:endParaRPr lang="es-ES" sz="2200" dirty="0"/>
          </a:p>
          <a:p>
            <a:pPr lvl="1" algn="just">
              <a:buClr>
                <a:schemeClr val="accent3">
                  <a:lumMod val="75000"/>
                </a:schemeClr>
              </a:buClr>
              <a:buFont typeface="Wingdings" panose="05000000000000000000" pitchFamily="2" charset="2"/>
              <a:buChar char="§"/>
            </a:pPr>
            <a:r>
              <a:rPr lang="es-ES" sz="2200" dirty="0"/>
              <a:t>Debe anteceder a cualquier Plan de Trabajo o Proyecto.</a:t>
            </a:r>
            <a:endParaRPr lang="es-PR" sz="2200" dirty="0"/>
          </a:p>
          <a:p>
            <a:pPr marL="486918" lvl="1" indent="-285750" algn="just">
              <a:buClr>
                <a:schemeClr val="accent3">
                  <a:lumMod val="75000"/>
                </a:schemeClr>
              </a:buClr>
              <a:buFont typeface="Wingdings" panose="05000000000000000000" pitchFamily="2" charset="2"/>
              <a:buChar char="§"/>
            </a:pPr>
            <a:endParaRPr lang="es-PR" sz="2200" dirty="0"/>
          </a:p>
          <a:p>
            <a:pPr lvl="1" algn="just">
              <a:buClr>
                <a:schemeClr val="accent3">
                  <a:lumMod val="75000"/>
                </a:schemeClr>
              </a:buClr>
              <a:buFont typeface="Wingdings" panose="05000000000000000000" pitchFamily="2" charset="2"/>
              <a:buChar char="§"/>
            </a:pPr>
            <a:r>
              <a:rPr lang="es-ES" sz="2200" dirty="0"/>
              <a:t>El proceso de evaluar las necesidades es un primer paso importante para mejorar la efectividad de las intervenciones educativas que conducen a mejores resultados para los estudiantes.</a:t>
            </a:r>
            <a:endParaRPr lang="en-US" sz="2200" dirty="0"/>
          </a:p>
          <a:p>
            <a:pPr marL="0" indent="0">
              <a:buClr>
                <a:schemeClr val="accent3">
                  <a:lumMod val="75000"/>
                </a:schemeClr>
              </a:buClr>
              <a:buNone/>
            </a:pPr>
            <a:endParaRPr lang="es-PR" sz="1400" dirty="0"/>
          </a:p>
          <a:p>
            <a:pPr marL="0" indent="0">
              <a:buClr>
                <a:schemeClr val="accent3">
                  <a:lumMod val="75000"/>
                </a:schemeClr>
              </a:buClr>
              <a:buNone/>
            </a:pPr>
            <a:endParaRPr lang="es-PR" sz="1400" dirty="0"/>
          </a:p>
        </p:txBody>
      </p:sp>
    </p:spTree>
    <p:extLst>
      <p:ext uri="{BB962C8B-B14F-4D97-AF65-F5344CB8AC3E}">
        <p14:creationId xmlns:p14="http://schemas.microsoft.com/office/powerpoint/2010/main" val="59380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C2EF3D8-3F02-4AEC-B097-2E6982B99172}"/>
              </a:ext>
            </a:extLst>
          </p:cNvPr>
          <p:cNvSpPr>
            <a:spLocks noGrp="1"/>
          </p:cNvSpPr>
          <p:nvPr>
            <p:ph type="sldNum" sz="quarter" idx="11"/>
          </p:nvPr>
        </p:nvSpPr>
        <p:spPr/>
        <p:txBody>
          <a:bodyPr rtlCol="0"/>
          <a:lstStyle/>
          <a:p>
            <a:pPr rtl="0"/>
            <a:fld id="{7E0E41E9-E887-49CF-A358-8367F0C34840}" type="slidenum">
              <a:rPr lang="es-ES" smtClean="0"/>
              <a:pPr rtl="0"/>
              <a:t>6</a:t>
            </a:fld>
            <a:endParaRPr lang="es-ES" dirty="0"/>
          </a:p>
        </p:txBody>
      </p:sp>
      <p:sp>
        <p:nvSpPr>
          <p:cNvPr id="6" name="TextBox 5">
            <a:extLst>
              <a:ext uri="{FF2B5EF4-FFF2-40B4-BE49-F238E27FC236}">
                <a16:creationId xmlns:a16="http://schemas.microsoft.com/office/drawing/2014/main" id="{50C00B0B-168A-4446-B7D8-D9B820039A1A}"/>
              </a:ext>
            </a:extLst>
          </p:cNvPr>
          <p:cNvSpPr txBox="1"/>
          <p:nvPr/>
        </p:nvSpPr>
        <p:spPr>
          <a:xfrm>
            <a:off x="307597" y="1888456"/>
            <a:ext cx="5630779" cy="3236207"/>
          </a:xfrm>
          <a:prstGeom prst="rect">
            <a:avLst/>
          </a:prstGeom>
          <a:noFill/>
        </p:spPr>
        <p:txBody>
          <a:bodyPr wrap="square">
            <a:spAutoFit/>
          </a:bodyPr>
          <a:lstStyle/>
          <a:p>
            <a:pPr marL="0" marR="0" algn="just">
              <a:lnSpc>
                <a:spcPct val="107000"/>
              </a:lnSpc>
              <a:spcBef>
                <a:spcPts val="0"/>
              </a:spcBef>
              <a:spcAft>
                <a:spcPts val="800"/>
              </a:spcAft>
            </a:pPr>
            <a:r>
              <a:rPr lang="es-PR" sz="2400" dirty="0">
                <a:solidFill>
                  <a:srgbClr val="111111"/>
                </a:solidFill>
                <a:effectLst/>
                <a:ea typeface="Calibri" panose="020F0502020204030204" pitchFamily="34" charset="0"/>
                <a:cs typeface="Times New Roman" panose="02020603050405020304" pitchFamily="18" charset="0"/>
              </a:rPr>
              <a:t>Un </a:t>
            </a:r>
            <a:r>
              <a:rPr lang="es-PR" sz="2400" b="1" dirty="0">
                <a:solidFill>
                  <a:srgbClr val="111111"/>
                </a:solidFill>
                <a:effectLst/>
                <a:ea typeface="Calibri" panose="020F0502020204030204" pitchFamily="34" charset="0"/>
                <a:cs typeface="Times New Roman" panose="02020603050405020304" pitchFamily="18" charset="0"/>
              </a:rPr>
              <a:t>estudio</a:t>
            </a:r>
            <a:r>
              <a:rPr lang="es-PR" sz="2400" dirty="0">
                <a:solidFill>
                  <a:srgbClr val="111111"/>
                </a:solidFill>
                <a:effectLst/>
                <a:ea typeface="Calibri" panose="020F0502020204030204" pitchFamily="34" charset="0"/>
                <a:cs typeface="Times New Roman" panose="02020603050405020304" pitchFamily="18" charset="0"/>
              </a:rPr>
              <a:t> de necesidades te sirve para: basar las decisiones en datos, establecer prioridades, desarrollar planes de trabajo, conocer de manera profunda una problemática, recopilar datos de diversas fuentes, representar las “voces” de diversos sectores sociales, entre otros. (Yesenia Delgado Castillo, Noviembre 2020)</a:t>
            </a:r>
            <a:endParaRPr lang="en-US"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F08C015-4EEA-40E3-AD62-F12123DC33CE}"/>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610318" y="2163536"/>
            <a:ext cx="5434685" cy="2686049"/>
          </a:xfrm>
          <a:prstGeom prst="rect">
            <a:avLst/>
          </a:prstGeom>
        </p:spPr>
      </p:pic>
    </p:spTree>
    <p:extLst>
      <p:ext uri="{BB962C8B-B14F-4D97-AF65-F5344CB8AC3E}">
        <p14:creationId xmlns:p14="http://schemas.microsoft.com/office/powerpoint/2010/main" val="288557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Marcador de posición de imagen 20">
            <a:extLst>
              <a:ext uri="{FF2B5EF4-FFF2-40B4-BE49-F238E27FC236}">
                <a16:creationId xmlns:a16="http://schemas.microsoft.com/office/drawing/2014/main" id="{DB8E3FD3-0267-4F81-A762-085F5391CAA9}"/>
              </a:ext>
            </a:extLst>
          </p:cNvPr>
          <p:cNvPicPr>
            <a:picLocks noGrp="1" noChangeAspect="1"/>
          </p:cNvPicPr>
          <p:nvPr>
            <p:ph type="pic" sz="quarter" idx="12"/>
          </p:nvPr>
        </p:nvPicPr>
        <p:blipFill rotWithShape="1">
          <a:blip r:embed="rId3">
            <a:extLst>
              <a:ext uri="{837473B0-CC2E-450A-ABE3-18F120FF3D39}">
                <a1611:picAttrSrcUrl xmlns:a1611="http://schemas.microsoft.com/office/drawing/2016/11/main" r:id="rId4"/>
              </a:ext>
            </a:extLst>
          </a:blip>
          <a:srcRect l="14820" r="17811" b="-1"/>
          <a:stretch/>
        </p:blipFill>
        <p:spPr>
          <a:xfrm>
            <a:off x="20" y="10"/>
            <a:ext cx="6921480" cy="6857990"/>
          </a:xfrm>
          <a:noFill/>
        </p:spPr>
      </p:pic>
      <p:sp>
        <p:nvSpPr>
          <p:cNvPr id="3" name="Título 2">
            <a:extLst>
              <a:ext uri="{FF2B5EF4-FFF2-40B4-BE49-F238E27FC236}">
                <a16:creationId xmlns:a16="http://schemas.microsoft.com/office/drawing/2014/main" id="{816F2C19-0689-4B63-8A83-297B6376BDCB}"/>
              </a:ext>
            </a:extLst>
          </p:cNvPr>
          <p:cNvSpPr>
            <a:spLocks noGrp="1"/>
          </p:cNvSpPr>
          <p:nvPr>
            <p:ph type="title"/>
          </p:nvPr>
        </p:nvSpPr>
        <p:spPr>
          <a:xfrm>
            <a:off x="343159" y="4633200"/>
            <a:ext cx="6235201" cy="792000"/>
          </a:xfrm>
        </p:spPr>
        <p:txBody>
          <a:bodyPr rtlCol="0" anchor="ctr">
            <a:normAutofit/>
          </a:bodyPr>
          <a:lstStyle/>
          <a:p>
            <a:pPr rtl="0">
              <a:lnSpc>
                <a:spcPct val="90000"/>
              </a:lnSpc>
            </a:pPr>
            <a:r>
              <a:rPr lang="es-PR" sz="3100" b="1" dirty="0"/>
              <a:t>Estudio de Necesidades y la </a:t>
            </a:r>
            <a:r>
              <a:rPr lang="es-PR" sz="3100" b="1" dirty="0" err="1"/>
              <a:t>Educaci</a:t>
            </a:r>
            <a:r>
              <a:rPr lang="en-US" sz="3100" b="1" dirty="0" err="1"/>
              <a:t>ón</a:t>
            </a:r>
            <a:endParaRPr lang="es-ES" sz="3100" dirty="0"/>
          </a:p>
        </p:txBody>
      </p:sp>
      <p:sp>
        <p:nvSpPr>
          <p:cNvPr id="4" name="Marcador de contenido 3">
            <a:extLst>
              <a:ext uri="{FF2B5EF4-FFF2-40B4-BE49-F238E27FC236}">
                <a16:creationId xmlns:a16="http://schemas.microsoft.com/office/drawing/2014/main" id="{4E5B722F-37EC-443F-AE71-6E9C033BCAA8}"/>
              </a:ext>
            </a:extLst>
          </p:cNvPr>
          <p:cNvSpPr>
            <a:spLocks noGrp="1"/>
          </p:cNvSpPr>
          <p:nvPr>
            <p:ph idx="1"/>
          </p:nvPr>
        </p:nvSpPr>
        <p:spPr>
          <a:xfrm>
            <a:off x="6921499" y="212272"/>
            <a:ext cx="5112658" cy="5930640"/>
          </a:xfrm>
        </p:spPr>
        <p:txBody>
          <a:bodyPr rtlCol="0" anchor="ctr">
            <a:normAutofit lnSpcReduction="10000"/>
          </a:bodyPr>
          <a:lstStyle/>
          <a:p>
            <a:pPr marL="201168" lvl="1" indent="0">
              <a:buClr>
                <a:schemeClr val="accent5"/>
              </a:buClr>
              <a:buNone/>
            </a:pPr>
            <a:endParaRPr lang="es-PR" dirty="0"/>
          </a:p>
          <a:p>
            <a:pPr lvl="1">
              <a:buClr>
                <a:schemeClr val="accent6"/>
              </a:buClr>
              <a:buFont typeface="Wingdings" panose="05000000000000000000" pitchFamily="2" charset="2"/>
              <a:buChar char="§"/>
            </a:pPr>
            <a:r>
              <a:rPr lang="es-PR" sz="2000" dirty="0"/>
              <a:t>El objetivo de un estudio de necesidades es ayudar a los educadores a identificar, comprender y priorizar las necesidades que las escuelas deben abordar para mejorar el rendimiento escolar.</a:t>
            </a:r>
          </a:p>
          <a:p>
            <a:pPr lvl="1">
              <a:buClr>
                <a:schemeClr val="accent1">
                  <a:lumMod val="50000"/>
                </a:schemeClr>
              </a:buClr>
              <a:buFont typeface="Wingdings" panose="05000000000000000000" pitchFamily="2" charset="2"/>
              <a:buChar char="§"/>
            </a:pPr>
            <a:endParaRPr lang="es-PR" sz="2000" dirty="0"/>
          </a:p>
          <a:p>
            <a:pPr lvl="1">
              <a:buClr>
                <a:schemeClr val="accent6"/>
              </a:buClr>
              <a:buFont typeface="Wingdings" panose="05000000000000000000" pitchFamily="2" charset="2"/>
              <a:buChar char="§"/>
            </a:pPr>
            <a:r>
              <a:rPr lang="es-PR" sz="2000" dirty="0"/>
              <a:t>Identificar las necesidades es el primero de una serie de pasos estrechamente relacionados que además incluyen: seleccionar estrategias basadas en evidencia para impactar las áreas de necesidad, prepararse e implementar estrategias seleccionadas y evaluar si esas estrategias están atendiendo las </a:t>
            </a:r>
            <a:r>
              <a:rPr lang="en-US" sz="2000" dirty="0" err="1"/>
              <a:t>necesidades</a:t>
            </a:r>
            <a:r>
              <a:rPr lang="en-US" sz="2000" dirty="0"/>
              <a:t>, (</a:t>
            </a:r>
            <a:r>
              <a:rPr lang="en-US" sz="2000" dirty="0" err="1"/>
              <a:t>si</a:t>
            </a:r>
            <a:r>
              <a:rPr lang="en-US" sz="2000" dirty="0"/>
              <a:t> se </a:t>
            </a:r>
            <a:r>
              <a:rPr lang="en-US" sz="2000" dirty="0" err="1"/>
              <a:t>están</a:t>
            </a:r>
            <a:r>
              <a:rPr lang="en-US" sz="2000" dirty="0"/>
              <a:t> </a:t>
            </a:r>
            <a:r>
              <a:rPr lang="en-US" sz="2000" dirty="0" err="1"/>
              <a:t>logrando</a:t>
            </a:r>
            <a:r>
              <a:rPr lang="en-US" sz="2000" dirty="0"/>
              <a:t> </a:t>
            </a:r>
            <a:r>
              <a:rPr lang="en-US" sz="2000" dirty="0" err="1"/>
              <a:t>los</a:t>
            </a:r>
            <a:r>
              <a:rPr lang="en-US" sz="2000" dirty="0"/>
              <a:t> </a:t>
            </a:r>
            <a:r>
              <a:rPr lang="en-US" sz="2000" dirty="0" err="1"/>
              <a:t>resultados</a:t>
            </a:r>
            <a:r>
              <a:rPr lang="en-US" sz="2000" dirty="0"/>
              <a:t> </a:t>
            </a:r>
            <a:r>
              <a:rPr lang="en-US" sz="2000" dirty="0" err="1"/>
              <a:t>deseados</a:t>
            </a:r>
            <a:r>
              <a:rPr lang="en-US" sz="2000" dirty="0"/>
              <a:t>).</a:t>
            </a:r>
            <a:r>
              <a:rPr lang="es-PR" sz="2000" dirty="0"/>
              <a:t> </a:t>
            </a:r>
          </a:p>
          <a:p>
            <a:pPr marL="179388" lvl="1" indent="0">
              <a:buClr>
                <a:schemeClr val="accent1">
                  <a:lumMod val="50000"/>
                </a:schemeClr>
              </a:buClr>
              <a:buNone/>
            </a:pPr>
            <a:endParaRPr lang="es-PR" sz="2000" dirty="0"/>
          </a:p>
          <a:p>
            <a:pPr lvl="1">
              <a:buClr>
                <a:schemeClr val="accent6"/>
              </a:buClr>
              <a:buFont typeface="Wingdings" panose="05000000000000000000" pitchFamily="2" charset="2"/>
              <a:buChar char="§"/>
            </a:pPr>
            <a:r>
              <a:rPr lang="es-PR" sz="2000" dirty="0"/>
              <a:t>La evaluación de necesidades se convierte en el paso inicial de cada interacción de un ciclo de mejoramiento continuo.</a:t>
            </a:r>
          </a:p>
        </p:txBody>
      </p:sp>
      <p:sp>
        <p:nvSpPr>
          <p:cNvPr id="2" name="Marcador de número de diapositiva 1">
            <a:extLst>
              <a:ext uri="{FF2B5EF4-FFF2-40B4-BE49-F238E27FC236}">
                <a16:creationId xmlns:a16="http://schemas.microsoft.com/office/drawing/2014/main" id="{7EA0F2ED-980E-4DAB-9741-86DED0398847}"/>
              </a:ext>
            </a:extLst>
          </p:cNvPr>
          <p:cNvSpPr>
            <a:spLocks noGrp="1"/>
          </p:cNvSpPr>
          <p:nvPr>
            <p:ph type="sldNum" sz="quarter" idx="11"/>
          </p:nvPr>
        </p:nvSpPr>
        <p:spPr>
          <a:xfrm>
            <a:off x="11386425" y="6142912"/>
            <a:ext cx="396000" cy="396000"/>
          </a:xfrm>
        </p:spPr>
        <p:txBody>
          <a:bodyPr rtlCol="0" anchor="ctr">
            <a:normAutofit/>
          </a:bodyPr>
          <a:lstStyle/>
          <a:p>
            <a:pPr rtl="0">
              <a:spcAft>
                <a:spcPts val="600"/>
              </a:spcAft>
            </a:pPr>
            <a:fld id="{7E0E41E9-E887-49CF-A358-8367F0C34840}" type="slidenum">
              <a:rPr lang="es-ES" smtClean="0"/>
              <a:pPr rtl="0">
                <a:spcAft>
                  <a:spcPts val="600"/>
                </a:spcAft>
              </a:pPr>
              <a:t>7</a:t>
            </a:fld>
            <a:endParaRPr lang="es-ES"/>
          </a:p>
        </p:txBody>
      </p:sp>
    </p:spTree>
    <p:extLst>
      <p:ext uri="{BB962C8B-B14F-4D97-AF65-F5344CB8AC3E}">
        <p14:creationId xmlns:p14="http://schemas.microsoft.com/office/powerpoint/2010/main" val="289259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C559-F932-438B-8C9E-B6F47A7F286F}"/>
              </a:ext>
            </a:extLst>
          </p:cNvPr>
          <p:cNvSpPr>
            <a:spLocks noGrp="1"/>
          </p:cNvSpPr>
          <p:nvPr>
            <p:ph type="title"/>
          </p:nvPr>
        </p:nvSpPr>
        <p:spPr>
          <a:xfrm>
            <a:off x="839788" y="457200"/>
            <a:ext cx="4343400" cy="1600200"/>
          </a:xfrm>
        </p:spPr>
        <p:txBody>
          <a:bodyPr rtlCol="0" anchor="b">
            <a:normAutofit/>
          </a:bodyPr>
          <a:lstStyle/>
          <a:p>
            <a:pPr rtl="0"/>
            <a:r>
              <a:rPr lang="en-US" b="1" dirty="0" err="1">
                <a:latin typeface="+mn-lt"/>
              </a:rPr>
              <a:t>Ciclo</a:t>
            </a:r>
            <a:r>
              <a:rPr lang="en-US" b="1" dirty="0">
                <a:latin typeface="+mn-lt"/>
              </a:rPr>
              <a:t> de </a:t>
            </a:r>
            <a:r>
              <a:rPr lang="en-US" b="1" dirty="0" err="1">
                <a:latin typeface="+mn-lt"/>
              </a:rPr>
              <a:t>Mejoramiento</a:t>
            </a:r>
            <a:endParaRPr lang="es-ES" dirty="0">
              <a:latin typeface="+mn-lt"/>
            </a:endParaRPr>
          </a:p>
        </p:txBody>
      </p:sp>
      <p:sp>
        <p:nvSpPr>
          <p:cNvPr id="10" name="Text Placeholder 3">
            <a:extLst>
              <a:ext uri="{FF2B5EF4-FFF2-40B4-BE49-F238E27FC236}">
                <a16:creationId xmlns:a16="http://schemas.microsoft.com/office/drawing/2014/main" id="{93EC0C59-F0D7-0D11-5398-186CBD5BEF38}"/>
              </a:ext>
            </a:extLst>
          </p:cNvPr>
          <p:cNvSpPr>
            <a:spLocks noGrp="1"/>
          </p:cNvSpPr>
          <p:nvPr>
            <p:ph type="body" sz="half" idx="2"/>
          </p:nvPr>
        </p:nvSpPr>
        <p:spPr>
          <a:xfrm>
            <a:off x="839788" y="2057400"/>
            <a:ext cx="3932237" cy="3811588"/>
          </a:xfrm>
        </p:spPr>
        <p:txBody>
          <a:bodyPr>
            <a:normAutofit/>
          </a:bodyPr>
          <a:lstStyle/>
          <a:p>
            <a:r>
              <a:rPr lang="en-US" sz="3200" b="1" dirty="0"/>
              <a:t>Continuo</a:t>
            </a:r>
          </a:p>
        </p:txBody>
      </p:sp>
      <p:sp>
        <p:nvSpPr>
          <p:cNvPr id="4" name="Marcador de número de diapositiva 3">
            <a:extLst>
              <a:ext uri="{FF2B5EF4-FFF2-40B4-BE49-F238E27FC236}">
                <a16:creationId xmlns:a16="http://schemas.microsoft.com/office/drawing/2014/main" id="{93BB541A-511E-4952-AD99-0601FA08EBC6}"/>
              </a:ext>
            </a:extLst>
          </p:cNvPr>
          <p:cNvSpPr>
            <a:spLocks noGrp="1"/>
          </p:cNvSpPr>
          <p:nvPr>
            <p:ph type="sldNum" sz="quarter" idx="11"/>
          </p:nvPr>
        </p:nvSpPr>
        <p:spPr>
          <a:xfrm>
            <a:off x="11386425" y="6142912"/>
            <a:ext cx="396000" cy="396000"/>
          </a:xfrm>
        </p:spPr>
        <p:txBody>
          <a:bodyPr rtlCol="0" anchor="ctr">
            <a:normAutofit/>
          </a:bodyPr>
          <a:lstStyle/>
          <a:p>
            <a:pPr rtl="0">
              <a:spcAft>
                <a:spcPts val="600"/>
              </a:spcAft>
            </a:pPr>
            <a:fld id="{7E0E41E9-E887-49CF-A358-8367F0C34840}" type="slidenum">
              <a:rPr lang="es-ES" smtClean="0"/>
              <a:pPr rtl="0">
                <a:spcAft>
                  <a:spcPts val="600"/>
                </a:spcAft>
              </a:pPr>
              <a:t>8</a:t>
            </a:fld>
            <a:endParaRPr lang="es-ES"/>
          </a:p>
        </p:txBody>
      </p:sp>
      <p:graphicFrame>
        <p:nvGraphicFramePr>
          <p:cNvPr id="5" name="Content Placeholder 3">
            <a:extLst>
              <a:ext uri="{FF2B5EF4-FFF2-40B4-BE49-F238E27FC236}">
                <a16:creationId xmlns:a16="http://schemas.microsoft.com/office/drawing/2014/main" id="{B65FD38B-F9B7-43CC-ACED-10CAC3FA1397}"/>
              </a:ext>
            </a:extLst>
          </p:cNvPr>
          <p:cNvGraphicFramePr>
            <a:graphicFrameLocks/>
          </p:cNvGraphicFramePr>
          <p:nvPr>
            <p:extLst>
              <p:ext uri="{D42A27DB-BD31-4B8C-83A1-F6EECF244321}">
                <p14:modId xmlns:p14="http://schemas.microsoft.com/office/powerpoint/2010/main" val="2701687011"/>
              </p:ext>
            </p:extLst>
          </p:nvPr>
        </p:nvGraphicFramePr>
        <p:xfrm>
          <a:off x="5183188" y="605017"/>
          <a:ext cx="6172200" cy="5537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hart, histogram&#10;&#10;Description automatically generated">
            <a:extLst>
              <a:ext uri="{FF2B5EF4-FFF2-40B4-BE49-F238E27FC236}">
                <a16:creationId xmlns:a16="http://schemas.microsoft.com/office/drawing/2014/main" id="{0F6E93CC-8115-4593-9968-A4B87EC7443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46416" y="2420144"/>
            <a:ext cx="4181475" cy="3086100"/>
          </a:xfrm>
          <a:prstGeom prst="rect">
            <a:avLst/>
          </a:prstGeom>
        </p:spPr>
      </p:pic>
      <p:sp>
        <p:nvSpPr>
          <p:cNvPr id="8" name="TextBox 7">
            <a:extLst>
              <a:ext uri="{FF2B5EF4-FFF2-40B4-BE49-F238E27FC236}">
                <a16:creationId xmlns:a16="http://schemas.microsoft.com/office/drawing/2014/main" id="{265FB2D5-0058-4B1B-A48B-CD02D6AC8527}"/>
              </a:ext>
            </a:extLst>
          </p:cNvPr>
          <p:cNvSpPr txBox="1"/>
          <p:nvPr/>
        </p:nvSpPr>
        <p:spPr>
          <a:xfrm>
            <a:off x="8942314" y="4952246"/>
            <a:ext cx="1430039" cy="1107996"/>
          </a:xfrm>
          <a:prstGeom prst="rect">
            <a:avLst/>
          </a:prstGeom>
          <a:noFill/>
        </p:spPr>
        <p:txBody>
          <a:bodyPr wrap="square" rtlCol="0">
            <a:spAutoFit/>
          </a:bodyPr>
          <a:lstStyle/>
          <a:p>
            <a:pPr algn="ctr"/>
            <a:endParaRPr lang="en-US" sz="1400" b="1" dirty="0">
              <a:solidFill>
                <a:schemeClr val="bg1"/>
              </a:solidFill>
            </a:endParaRPr>
          </a:p>
          <a:p>
            <a:pPr algn="ctr"/>
            <a:r>
              <a:rPr lang="en-US" sz="1400" b="1" dirty="0">
                <a:solidFill>
                  <a:schemeClr val="bg1"/>
                </a:solidFill>
              </a:rPr>
              <a:t>Plan la </a:t>
            </a:r>
            <a:r>
              <a:rPr lang="en-US" sz="1400" b="1" dirty="0" err="1">
                <a:solidFill>
                  <a:schemeClr val="bg1"/>
                </a:solidFill>
              </a:rPr>
              <a:t>implementación</a:t>
            </a:r>
            <a:endParaRPr lang="en-US" sz="1400" b="1" dirty="0">
              <a:solidFill>
                <a:schemeClr val="bg1"/>
              </a:solidFill>
            </a:endParaRPr>
          </a:p>
          <a:p>
            <a:pPr algn="ctr"/>
            <a:endParaRPr lang="en-US" sz="2400" dirty="0"/>
          </a:p>
        </p:txBody>
      </p:sp>
      <p:sp>
        <p:nvSpPr>
          <p:cNvPr id="11" name="TextBox 10">
            <a:extLst>
              <a:ext uri="{FF2B5EF4-FFF2-40B4-BE49-F238E27FC236}">
                <a16:creationId xmlns:a16="http://schemas.microsoft.com/office/drawing/2014/main" id="{98BAF30F-94E5-4A78-8ABF-E5C341081101}"/>
              </a:ext>
            </a:extLst>
          </p:cNvPr>
          <p:cNvSpPr txBox="1"/>
          <p:nvPr/>
        </p:nvSpPr>
        <p:spPr>
          <a:xfrm>
            <a:off x="6240378" y="5244634"/>
            <a:ext cx="1430039" cy="523220"/>
          </a:xfrm>
          <a:prstGeom prst="rect">
            <a:avLst/>
          </a:prstGeom>
          <a:noFill/>
        </p:spPr>
        <p:txBody>
          <a:bodyPr wrap="square" rtlCol="0">
            <a:spAutoFit/>
          </a:bodyPr>
          <a:lstStyle/>
          <a:p>
            <a:pPr algn="ctr"/>
            <a:r>
              <a:rPr lang="en-US" sz="1400" b="1" dirty="0" err="1">
                <a:solidFill>
                  <a:schemeClr val="bg1"/>
                </a:solidFill>
              </a:rPr>
              <a:t>Implementación</a:t>
            </a:r>
            <a:endParaRPr lang="en-US" sz="1400" b="1" dirty="0">
              <a:solidFill>
                <a:schemeClr val="bg1"/>
              </a:solidFill>
            </a:endParaRPr>
          </a:p>
          <a:p>
            <a:endParaRPr lang="en-US" sz="1400" dirty="0">
              <a:solidFill>
                <a:schemeClr val="bg1"/>
              </a:solidFill>
            </a:endParaRPr>
          </a:p>
        </p:txBody>
      </p:sp>
      <p:sp>
        <p:nvSpPr>
          <p:cNvPr id="12" name="TextBox 11">
            <a:extLst>
              <a:ext uri="{FF2B5EF4-FFF2-40B4-BE49-F238E27FC236}">
                <a16:creationId xmlns:a16="http://schemas.microsoft.com/office/drawing/2014/main" id="{49D381DD-5E5E-4762-95B1-309A038DFDC0}"/>
              </a:ext>
            </a:extLst>
          </p:cNvPr>
          <p:cNvSpPr txBox="1"/>
          <p:nvPr/>
        </p:nvSpPr>
        <p:spPr>
          <a:xfrm>
            <a:off x="5239054" y="2489643"/>
            <a:ext cx="1695819" cy="738664"/>
          </a:xfrm>
          <a:prstGeom prst="rect">
            <a:avLst/>
          </a:prstGeom>
          <a:noFill/>
        </p:spPr>
        <p:txBody>
          <a:bodyPr wrap="square" rtlCol="0">
            <a:spAutoFit/>
          </a:bodyPr>
          <a:lstStyle/>
          <a:p>
            <a:pPr algn="ctr"/>
            <a:r>
              <a:rPr lang="en-US" sz="1400" b="1" dirty="0" err="1">
                <a:solidFill>
                  <a:schemeClr val="bg1"/>
                </a:solidFill>
              </a:rPr>
              <a:t>Evaluar</a:t>
            </a:r>
            <a:r>
              <a:rPr lang="en-US" sz="1400" b="1" dirty="0">
                <a:solidFill>
                  <a:schemeClr val="bg1"/>
                </a:solidFill>
              </a:rPr>
              <a:t> y </a:t>
            </a:r>
            <a:r>
              <a:rPr lang="en-US" sz="1400" b="1" dirty="0" err="1">
                <a:solidFill>
                  <a:schemeClr val="bg1"/>
                </a:solidFill>
              </a:rPr>
              <a:t>refleccionar</a:t>
            </a:r>
            <a:endParaRPr lang="en-US" sz="1400" b="1"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354099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1" name="Marcador de posición de imagen 20">
            <a:extLst>
              <a:ext uri="{FF2B5EF4-FFF2-40B4-BE49-F238E27FC236}">
                <a16:creationId xmlns:a16="http://schemas.microsoft.com/office/drawing/2014/main" id="{DB8E3FD3-0267-4F81-A762-085F5391CAA9}"/>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a:stretch/>
        </p:blipFill>
        <p:spPr>
          <a:xfrm>
            <a:off x="-19878" y="1121833"/>
            <a:ext cx="6921500" cy="4614333"/>
          </a:xfrm>
          <a:noFill/>
        </p:spPr>
      </p:pic>
      <p:sp>
        <p:nvSpPr>
          <p:cNvPr id="3" name="Título 2">
            <a:extLst>
              <a:ext uri="{FF2B5EF4-FFF2-40B4-BE49-F238E27FC236}">
                <a16:creationId xmlns:a16="http://schemas.microsoft.com/office/drawing/2014/main" id="{816F2C19-0689-4B63-8A83-297B6376BDCB}"/>
              </a:ext>
            </a:extLst>
          </p:cNvPr>
          <p:cNvSpPr>
            <a:spLocks noGrp="1"/>
          </p:cNvSpPr>
          <p:nvPr>
            <p:ph type="title"/>
          </p:nvPr>
        </p:nvSpPr>
        <p:spPr>
          <a:xfrm>
            <a:off x="316259" y="5736166"/>
            <a:ext cx="6256421" cy="792000"/>
          </a:xfrm>
        </p:spPr>
        <p:txBody>
          <a:bodyPr rtlCol="0">
            <a:noAutofit/>
          </a:bodyPr>
          <a:lstStyle/>
          <a:p>
            <a:pPr rtl="0"/>
            <a:r>
              <a:rPr lang="es-PR" sz="2800" dirty="0">
                <a:latin typeface="+mn-lt"/>
              </a:rPr>
              <a:t>Estudio de Necesidades y la Educación</a:t>
            </a:r>
            <a:endParaRPr lang="es-ES" sz="2800" dirty="0">
              <a:latin typeface="+mn-lt"/>
            </a:endParaRPr>
          </a:p>
        </p:txBody>
      </p:sp>
      <p:sp>
        <p:nvSpPr>
          <p:cNvPr id="4" name="Marcador de contenido 3">
            <a:extLst>
              <a:ext uri="{FF2B5EF4-FFF2-40B4-BE49-F238E27FC236}">
                <a16:creationId xmlns:a16="http://schemas.microsoft.com/office/drawing/2014/main" id="{4E5B722F-37EC-443F-AE71-6E9C033BCAA8}"/>
              </a:ext>
            </a:extLst>
          </p:cNvPr>
          <p:cNvSpPr>
            <a:spLocks noGrp="1"/>
          </p:cNvSpPr>
          <p:nvPr>
            <p:ph idx="1"/>
          </p:nvPr>
        </p:nvSpPr>
        <p:spPr>
          <a:xfrm>
            <a:off x="7056783" y="271670"/>
            <a:ext cx="4725641" cy="6267241"/>
          </a:xfrm>
        </p:spPr>
        <p:txBody>
          <a:bodyPr rtlCol="0">
            <a:normAutofit/>
          </a:bodyPr>
          <a:lstStyle/>
          <a:p>
            <a:pPr marL="201168" lvl="1" indent="0" algn="just">
              <a:buClr>
                <a:schemeClr val="accent5"/>
              </a:buClr>
              <a:buNone/>
            </a:pPr>
            <a:endParaRPr lang="es-PR" sz="2200" dirty="0"/>
          </a:p>
          <a:p>
            <a:pPr marL="179388" lvl="1" indent="0">
              <a:buClr>
                <a:schemeClr val="accent1">
                  <a:lumMod val="50000"/>
                </a:schemeClr>
              </a:buClr>
              <a:buNone/>
            </a:pPr>
            <a:r>
              <a:rPr lang="es-ES" sz="2800" b="0" i="0" dirty="0">
                <a:effectLst/>
              </a:rPr>
              <a:t>Los estudios de necesidades educativos, funcionan como un método de enseñanza sobre lo que se ha realizado anteriormente y lo que se desea hacer, a través de la colección de datos y mediante referencias que permiten describir la necesidad entre lo que existe y lo que se necesita para mejorar la calidad de enseñanza (</a:t>
            </a:r>
            <a:r>
              <a:rPr lang="es-ES" sz="2800" b="0" i="0" dirty="0" err="1">
                <a:effectLst/>
              </a:rPr>
              <a:t>Prosum</a:t>
            </a:r>
            <a:r>
              <a:rPr lang="es-ES" sz="2800" b="0" i="0" dirty="0">
                <a:effectLst/>
              </a:rPr>
              <a:t>, 2016).</a:t>
            </a:r>
            <a:endParaRPr lang="es-PR" sz="2200" dirty="0"/>
          </a:p>
        </p:txBody>
      </p:sp>
      <p:sp>
        <p:nvSpPr>
          <p:cNvPr id="2" name="Marcador de número de diapositiva 1">
            <a:extLst>
              <a:ext uri="{FF2B5EF4-FFF2-40B4-BE49-F238E27FC236}">
                <a16:creationId xmlns:a16="http://schemas.microsoft.com/office/drawing/2014/main" id="{7EA0F2ED-980E-4DAB-9741-86DED0398847}"/>
              </a:ext>
            </a:extLst>
          </p:cNvPr>
          <p:cNvSpPr>
            <a:spLocks noGrp="1"/>
          </p:cNvSpPr>
          <p:nvPr>
            <p:ph type="sldNum" sz="quarter" idx="11"/>
          </p:nvPr>
        </p:nvSpPr>
        <p:spPr>
          <a:noFill/>
        </p:spPr>
        <p:txBody>
          <a:bodyPr rtlCol="0"/>
          <a:lstStyle/>
          <a:p>
            <a:pPr rtl="0"/>
            <a:fld id="{7E0E41E9-E887-49CF-A358-8367F0C34840}" type="slidenum">
              <a:rPr lang="es-ES" smtClean="0"/>
              <a:pPr rtl="0"/>
              <a:t>9</a:t>
            </a:fld>
            <a:endParaRPr lang="es-ES"/>
          </a:p>
        </p:txBody>
      </p:sp>
    </p:spTree>
    <p:extLst>
      <p:ext uri="{BB962C8B-B14F-4D97-AF65-F5344CB8AC3E}">
        <p14:creationId xmlns:p14="http://schemas.microsoft.com/office/powerpoint/2010/main" val="2080133113"/>
      </p:ext>
    </p:extLst>
  </p:cSld>
  <p:clrMapOvr>
    <a:masterClrMapping/>
  </p:clrMapOvr>
</p:sld>
</file>

<file path=ppt/theme/theme1.xml><?xml version="1.0" encoding="utf-8"?>
<a:theme xmlns:a="http://schemas.openxmlformats.org/drawingml/2006/main" name="Tema de Office">
  <a:themeElements>
    <a:clrScheme name="MS-Theme-Bubbl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MS-Theme-Bubbl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70986_TF78298634.potx" id="{00C3986B-8542-46B7-A204-1A41397E4E35}" vid="{C596D1D0-30A3-4E95-8358-74E1E05E625D}"/>
    </a:ext>
  </a:extLst>
</a:theme>
</file>

<file path=ppt/theme/theme2.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C58A64B-81C3-4EC2-A044-1AD401A10DA8}">
  <ds:schemaRefs>
    <ds:schemaRef ds:uri="http://schemas.microsoft.com/sharepoint/v3/contenttype/forms"/>
  </ds:schemaRefs>
</ds:datastoreItem>
</file>

<file path=customXml/itemProps2.xml><?xml version="1.0" encoding="utf-8"?>
<ds:datastoreItem xmlns:ds="http://schemas.openxmlformats.org/officeDocument/2006/customXml" ds:itemID="{9FE7B02C-5194-4175-B6C3-18AE8350DC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606CA9-73CA-4217-BA3D-1864E6BFEEB4}">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1093</TotalTime>
  <Words>1017</Words>
  <Application>Microsoft Office PowerPoint</Application>
  <PresentationFormat>Widescreen</PresentationFormat>
  <Paragraphs>119</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Tema de Office</vt:lpstr>
      <vt:lpstr>                  Estudio de Necesidades Consulta 2022-23 7 de abril de 2022   </vt:lpstr>
      <vt:lpstr>Como parte de los requisitos de los diferentes Programas Federales, los Planes de Trabajo tienen que estar sustentados en un Estudio de Necesidades. Este estudio debe ser realizado por la escuela que solicita/recibe los fondos o el beneficio del programa federal.</vt:lpstr>
      <vt:lpstr>¿Qué es una necesidad?</vt:lpstr>
      <vt:lpstr>¿Que es un Estudio de Necesidades?   Es un proceso amplio que comprende la identificación, el análisis de necesidades y la toma de decisiones (Pozo &amp; Salmerón, 1999). </vt:lpstr>
      <vt:lpstr>¿Qué es un Estudio de Necesidades?</vt:lpstr>
      <vt:lpstr>PowerPoint Presentation</vt:lpstr>
      <vt:lpstr>Estudio de Necesidades y la Educación</vt:lpstr>
      <vt:lpstr>Ciclo de Mejoramiento</vt:lpstr>
      <vt:lpstr>Estudio de Necesidades y la Educación</vt:lpstr>
      <vt:lpstr>Cuatro elementos esenciales para un estudio de necesidades exitoso</vt:lpstr>
      <vt:lpstr>Fases del Estudio de Necesidades</vt:lpstr>
      <vt:lpstr>Fases del Estudio de Necesidades</vt:lpstr>
      <vt:lpstr>Técnicas (actividades) más utilizadas para realizar un studio de necesidades                                                              (Delgado Castillo, Noviembre 2020)</vt:lpstr>
      <vt:lpstr>PowerPoint Presentation</vt:lpstr>
      <vt:lpstr>Recomendaciones Generales</vt:lpstr>
      <vt:lpstr>Dudas o Preguntas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TÍTULO IV-A – PLANES DE TRABAJO</dc:title>
  <dc:creator>Emely Torres</dc:creator>
  <cp:lastModifiedBy>Emely torres</cp:lastModifiedBy>
  <cp:revision>31</cp:revision>
  <dcterms:created xsi:type="dcterms:W3CDTF">2020-12-02T16:22:25Z</dcterms:created>
  <dcterms:modified xsi:type="dcterms:W3CDTF">2022-04-04T18:08:25Z</dcterms:modified>
</cp:coreProperties>
</file>