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4F15"/>
    <a:srgbClr val="FFFFFF"/>
    <a:srgbClr val="F5F5F5"/>
    <a:srgbClr val="FFFAEB"/>
    <a:srgbClr val="FFFEFB"/>
    <a:srgbClr val="FFF5D5"/>
    <a:srgbClr val="F7CCB7"/>
    <a:srgbClr val="FFE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092" autoAdjust="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Alto Rendimiento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ARECIBO</c:v>
                </c:pt>
                <c:pt idx="1">
                  <c:v>BAYAMON</c:v>
                </c:pt>
                <c:pt idx="2">
                  <c:v>CAGUAS</c:v>
                </c:pt>
                <c:pt idx="3">
                  <c:v>HUMACAO</c:v>
                </c:pt>
                <c:pt idx="4">
                  <c:v>MAYAGUEZ</c:v>
                </c:pt>
                <c:pt idx="5">
                  <c:v>PONCE</c:v>
                </c:pt>
                <c:pt idx="6">
                  <c:v>SAN JUAN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44</c:v>
                </c:pt>
                <c:pt idx="1">
                  <c:v>30</c:v>
                </c:pt>
                <c:pt idx="2">
                  <c:v>62</c:v>
                </c:pt>
                <c:pt idx="3">
                  <c:v>34</c:v>
                </c:pt>
                <c:pt idx="4">
                  <c:v>45</c:v>
                </c:pt>
                <c:pt idx="5">
                  <c:v>53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1-4796-8C9C-96B60894A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661231727"/>
        <c:axId val="1661236527"/>
      </c:barChart>
      <c:catAx>
        <c:axId val="1661231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236527"/>
        <c:crosses val="autoZero"/>
        <c:auto val="1"/>
        <c:lblAlgn val="ctr"/>
        <c:lblOffset val="100"/>
        <c:noMultiLvlLbl val="0"/>
      </c:catAx>
      <c:valAx>
        <c:axId val="16612365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61231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A3B4B-A4CD-4D00-B4E4-C0AC24B1A21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D185C6-D8D7-41EB-B084-8A89F9C9DF9E}">
      <dgm:prSet phldrT="[Text]"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sz="1800" dirty="0"/>
            <a:t>Metas </a:t>
          </a:r>
          <a:r>
            <a:rPr lang="en-US" sz="1800" dirty="0" err="1"/>
            <a:t>por</a:t>
          </a:r>
          <a:r>
            <a:rPr lang="en-US" sz="1800" dirty="0"/>
            <a:t> </a:t>
          </a:r>
          <a:r>
            <a:rPr lang="en-US" sz="1800" dirty="0" err="1"/>
            <a:t>materia</a:t>
          </a:r>
          <a:r>
            <a:rPr lang="en-US" sz="1800" dirty="0"/>
            <a:t> 2024-2025</a:t>
          </a:r>
        </a:p>
      </dgm:t>
    </dgm:pt>
    <dgm:pt modelId="{728C5A05-2FA5-432A-8BA8-2A7F24946FB8}" type="parTrans" cxnId="{AE6BDB80-1DE9-4EB8-983B-C25698F9B117}">
      <dgm:prSet/>
      <dgm:spPr/>
      <dgm:t>
        <a:bodyPr/>
        <a:lstStyle/>
        <a:p>
          <a:endParaRPr lang="en-US"/>
        </a:p>
      </dgm:t>
    </dgm:pt>
    <dgm:pt modelId="{F55954BA-F583-4A72-9F14-6BB41D1976A9}" type="sibTrans" cxnId="{AE6BDB80-1DE9-4EB8-983B-C25698F9B117}">
      <dgm:prSet/>
      <dgm:spPr/>
      <dgm:t>
        <a:bodyPr/>
        <a:lstStyle/>
        <a:p>
          <a:endParaRPr lang="en-US"/>
        </a:p>
      </dgm:t>
    </dgm:pt>
    <dgm:pt modelId="{FB45DC59-7CD6-4560-B263-4C927DB588F6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s-PR" sz="1800" dirty="0"/>
            <a:t>Español: 42%</a:t>
          </a:r>
          <a:endParaRPr lang="en-US" sz="1800" dirty="0"/>
        </a:p>
      </dgm:t>
    </dgm:pt>
    <dgm:pt modelId="{45BDA481-D58D-46FC-98BD-51567C00B056}" type="parTrans" cxnId="{BC9CB977-C91D-465C-84BA-4DCFACC910D5}">
      <dgm:prSet/>
      <dgm:spPr/>
      <dgm:t>
        <a:bodyPr/>
        <a:lstStyle/>
        <a:p>
          <a:endParaRPr lang="en-US"/>
        </a:p>
      </dgm:t>
    </dgm:pt>
    <dgm:pt modelId="{B763E78F-3D21-4483-9DAA-0B46E472C64A}" type="sibTrans" cxnId="{BC9CB977-C91D-465C-84BA-4DCFACC910D5}">
      <dgm:prSet/>
      <dgm:spPr/>
      <dgm:t>
        <a:bodyPr/>
        <a:lstStyle/>
        <a:p>
          <a:endParaRPr lang="en-US"/>
        </a:p>
      </dgm:t>
    </dgm:pt>
    <dgm:pt modelId="{04EE1AE8-2432-4482-BB13-A2CEEFBAADE3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s-PR" sz="1800" dirty="0"/>
            <a:t>Inglés: 32%</a:t>
          </a:r>
          <a:endParaRPr lang="en-US" sz="1800" dirty="0"/>
        </a:p>
      </dgm:t>
    </dgm:pt>
    <dgm:pt modelId="{FFDC5F34-464A-47C2-B48A-74154090584A}" type="parTrans" cxnId="{71779F7A-D765-4398-9D35-F382B68B9E0D}">
      <dgm:prSet/>
      <dgm:spPr/>
      <dgm:t>
        <a:bodyPr/>
        <a:lstStyle/>
        <a:p>
          <a:endParaRPr lang="en-US"/>
        </a:p>
      </dgm:t>
    </dgm:pt>
    <dgm:pt modelId="{22E89F66-5A09-4E80-B356-A00530F712B7}" type="sibTrans" cxnId="{71779F7A-D765-4398-9D35-F382B68B9E0D}">
      <dgm:prSet/>
      <dgm:spPr/>
      <dgm:t>
        <a:bodyPr/>
        <a:lstStyle/>
        <a:p>
          <a:endParaRPr lang="en-US"/>
        </a:p>
      </dgm:t>
    </dgm:pt>
    <dgm:pt modelId="{C7C969A6-0966-4D67-85ED-A93BC050CC1A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s-PR" sz="1800" dirty="0"/>
            <a:t>Matemáticas: 35%</a:t>
          </a:r>
          <a:endParaRPr lang="en-US" sz="1800" dirty="0"/>
        </a:p>
      </dgm:t>
    </dgm:pt>
    <dgm:pt modelId="{186D4CB0-49A3-4112-886B-CDC1297B8B99}" type="parTrans" cxnId="{DDDE8040-9CE1-4716-ADF0-E57494952513}">
      <dgm:prSet/>
      <dgm:spPr/>
      <dgm:t>
        <a:bodyPr/>
        <a:lstStyle/>
        <a:p>
          <a:endParaRPr lang="en-US"/>
        </a:p>
      </dgm:t>
    </dgm:pt>
    <dgm:pt modelId="{F9F560F9-7661-4ADE-81B0-23864EF2C961}" type="sibTrans" cxnId="{DDDE8040-9CE1-4716-ADF0-E57494952513}">
      <dgm:prSet/>
      <dgm:spPr/>
      <dgm:t>
        <a:bodyPr/>
        <a:lstStyle/>
        <a:p>
          <a:endParaRPr lang="en-US"/>
        </a:p>
      </dgm:t>
    </dgm:pt>
    <dgm:pt modelId="{DD55581B-F33F-40A2-AE2B-E4A74BA365A0}" type="pres">
      <dgm:prSet presAssocID="{D7FA3B4B-A4CD-4D00-B4E4-C0AC24B1A21E}" presName="Name0" presStyleCnt="0">
        <dgm:presLayoutVars>
          <dgm:dir/>
          <dgm:animLvl val="lvl"/>
          <dgm:resizeHandles val="exact"/>
        </dgm:presLayoutVars>
      </dgm:prSet>
      <dgm:spPr/>
    </dgm:pt>
    <dgm:pt modelId="{485CB456-E909-442C-B917-0FD27C0D8F36}" type="pres">
      <dgm:prSet presAssocID="{ACD185C6-D8D7-41EB-B084-8A89F9C9DF9E}" presName="boxAndChildren" presStyleCnt="0"/>
      <dgm:spPr/>
    </dgm:pt>
    <dgm:pt modelId="{3411BC72-450A-4A98-A9BB-D5CF9BFD1556}" type="pres">
      <dgm:prSet presAssocID="{ACD185C6-D8D7-41EB-B084-8A89F9C9DF9E}" presName="parentTextBox" presStyleLbl="node1" presStyleIdx="0" presStyleCnt="1"/>
      <dgm:spPr/>
    </dgm:pt>
    <dgm:pt modelId="{71BB7406-CAF3-425E-9B29-B0682BD40677}" type="pres">
      <dgm:prSet presAssocID="{ACD185C6-D8D7-41EB-B084-8A89F9C9DF9E}" presName="entireBox" presStyleLbl="node1" presStyleIdx="0" presStyleCnt="1"/>
      <dgm:spPr/>
    </dgm:pt>
    <dgm:pt modelId="{8F01D6C1-C769-416F-A5DC-9387E3A1A73E}" type="pres">
      <dgm:prSet presAssocID="{ACD185C6-D8D7-41EB-B084-8A89F9C9DF9E}" presName="descendantBox" presStyleCnt="0"/>
      <dgm:spPr/>
    </dgm:pt>
    <dgm:pt modelId="{7374EBDD-E6B5-418B-9B52-4065FDA869DA}" type="pres">
      <dgm:prSet presAssocID="{FB45DC59-7CD6-4560-B263-4C927DB588F6}" presName="childTextBox" presStyleLbl="fgAccFollowNode1" presStyleIdx="0" presStyleCnt="3">
        <dgm:presLayoutVars>
          <dgm:bulletEnabled val="1"/>
        </dgm:presLayoutVars>
      </dgm:prSet>
      <dgm:spPr/>
    </dgm:pt>
    <dgm:pt modelId="{855178D2-0C58-4320-A8AC-67995D460BB5}" type="pres">
      <dgm:prSet presAssocID="{04EE1AE8-2432-4482-BB13-A2CEEFBAADE3}" presName="childTextBox" presStyleLbl="fgAccFollowNode1" presStyleIdx="1" presStyleCnt="3">
        <dgm:presLayoutVars>
          <dgm:bulletEnabled val="1"/>
        </dgm:presLayoutVars>
      </dgm:prSet>
      <dgm:spPr/>
    </dgm:pt>
    <dgm:pt modelId="{400DA146-2809-45F5-B2C1-8F67AD270600}" type="pres">
      <dgm:prSet presAssocID="{C7C969A6-0966-4D67-85ED-A93BC050CC1A}" presName="childTextBox" presStyleLbl="fgAccFollowNode1" presStyleIdx="2" presStyleCnt="3">
        <dgm:presLayoutVars>
          <dgm:bulletEnabled val="1"/>
        </dgm:presLayoutVars>
      </dgm:prSet>
      <dgm:spPr/>
    </dgm:pt>
  </dgm:ptLst>
  <dgm:cxnLst>
    <dgm:cxn modelId="{F479C017-422C-454F-89D3-8ABAF58120BD}" type="presOf" srcId="{04EE1AE8-2432-4482-BB13-A2CEEFBAADE3}" destId="{855178D2-0C58-4320-A8AC-67995D460BB5}" srcOrd="0" destOrd="0" presId="urn:microsoft.com/office/officeart/2005/8/layout/process4"/>
    <dgm:cxn modelId="{8F118723-3BFA-4785-A8F4-70FD08749E36}" type="presOf" srcId="{FB45DC59-7CD6-4560-B263-4C927DB588F6}" destId="{7374EBDD-E6B5-418B-9B52-4065FDA869DA}" srcOrd="0" destOrd="0" presId="urn:microsoft.com/office/officeart/2005/8/layout/process4"/>
    <dgm:cxn modelId="{DDDE8040-9CE1-4716-ADF0-E57494952513}" srcId="{ACD185C6-D8D7-41EB-B084-8A89F9C9DF9E}" destId="{C7C969A6-0966-4D67-85ED-A93BC050CC1A}" srcOrd="2" destOrd="0" parTransId="{186D4CB0-49A3-4112-886B-CDC1297B8B99}" sibTransId="{F9F560F9-7661-4ADE-81B0-23864EF2C961}"/>
    <dgm:cxn modelId="{BC9CB977-C91D-465C-84BA-4DCFACC910D5}" srcId="{ACD185C6-D8D7-41EB-B084-8A89F9C9DF9E}" destId="{FB45DC59-7CD6-4560-B263-4C927DB588F6}" srcOrd="0" destOrd="0" parTransId="{45BDA481-D58D-46FC-98BD-51567C00B056}" sibTransId="{B763E78F-3D21-4483-9DAA-0B46E472C64A}"/>
    <dgm:cxn modelId="{71779F7A-D765-4398-9D35-F382B68B9E0D}" srcId="{ACD185C6-D8D7-41EB-B084-8A89F9C9DF9E}" destId="{04EE1AE8-2432-4482-BB13-A2CEEFBAADE3}" srcOrd="1" destOrd="0" parTransId="{FFDC5F34-464A-47C2-B48A-74154090584A}" sibTransId="{22E89F66-5A09-4E80-B356-A00530F712B7}"/>
    <dgm:cxn modelId="{AE6BDB80-1DE9-4EB8-983B-C25698F9B117}" srcId="{D7FA3B4B-A4CD-4D00-B4E4-C0AC24B1A21E}" destId="{ACD185C6-D8D7-41EB-B084-8A89F9C9DF9E}" srcOrd="0" destOrd="0" parTransId="{728C5A05-2FA5-432A-8BA8-2A7F24946FB8}" sibTransId="{F55954BA-F583-4A72-9F14-6BB41D1976A9}"/>
    <dgm:cxn modelId="{190CEB90-CE83-4451-A0B6-B1C1B218C00D}" type="presOf" srcId="{ACD185C6-D8D7-41EB-B084-8A89F9C9DF9E}" destId="{71BB7406-CAF3-425E-9B29-B0682BD40677}" srcOrd="1" destOrd="0" presId="urn:microsoft.com/office/officeart/2005/8/layout/process4"/>
    <dgm:cxn modelId="{E28CB9BE-024B-4482-A415-8149D48854BB}" type="presOf" srcId="{D7FA3B4B-A4CD-4D00-B4E4-C0AC24B1A21E}" destId="{DD55581B-F33F-40A2-AE2B-E4A74BA365A0}" srcOrd="0" destOrd="0" presId="urn:microsoft.com/office/officeart/2005/8/layout/process4"/>
    <dgm:cxn modelId="{67AB5ED6-2898-4D42-9BE9-32912D0CF5DA}" type="presOf" srcId="{C7C969A6-0966-4D67-85ED-A93BC050CC1A}" destId="{400DA146-2809-45F5-B2C1-8F67AD270600}" srcOrd="0" destOrd="0" presId="urn:microsoft.com/office/officeart/2005/8/layout/process4"/>
    <dgm:cxn modelId="{AE5B34DF-27CC-4EAB-BACE-535031D22F85}" type="presOf" srcId="{ACD185C6-D8D7-41EB-B084-8A89F9C9DF9E}" destId="{3411BC72-450A-4A98-A9BB-D5CF9BFD1556}" srcOrd="0" destOrd="0" presId="urn:microsoft.com/office/officeart/2005/8/layout/process4"/>
    <dgm:cxn modelId="{F4C2A124-A5F0-46CB-ACEC-FDCD39B4C437}" type="presParOf" srcId="{DD55581B-F33F-40A2-AE2B-E4A74BA365A0}" destId="{485CB456-E909-442C-B917-0FD27C0D8F36}" srcOrd="0" destOrd="0" presId="urn:microsoft.com/office/officeart/2005/8/layout/process4"/>
    <dgm:cxn modelId="{9F9C3E57-1FA0-4227-9645-0E30B0DD2F11}" type="presParOf" srcId="{485CB456-E909-442C-B917-0FD27C0D8F36}" destId="{3411BC72-450A-4A98-A9BB-D5CF9BFD1556}" srcOrd="0" destOrd="0" presId="urn:microsoft.com/office/officeart/2005/8/layout/process4"/>
    <dgm:cxn modelId="{51301153-21BE-4FF1-9B6E-B1BA2159339A}" type="presParOf" srcId="{485CB456-E909-442C-B917-0FD27C0D8F36}" destId="{71BB7406-CAF3-425E-9B29-B0682BD40677}" srcOrd="1" destOrd="0" presId="urn:microsoft.com/office/officeart/2005/8/layout/process4"/>
    <dgm:cxn modelId="{7ECF4BC1-DAE7-4802-A66C-F3D0B4C86864}" type="presParOf" srcId="{485CB456-E909-442C-B917-0FD27C0D8F36}" destId="{8F01D6C1-C769-416F-A5DC-9387E3A1A73E}" srcOrd="2" destOrd="0" presId="urn:microsoft.com/office/officeart/2005/8/layout/process4"/>
    <dgm:cxn modelId="{38E3C711-9A24-4F34-B7A4-A80138E9C89A}" type="presParOf" srcId="{8F01D6C1-C769-416F-A5DC-9387E3A1A73E}" destId="{7374EBDD-E6B5-418B-9B52-4065FDA869DA}" srcOrd="0" destOrd="0" presId="urn:microsoft.com/office/officeart/2005/8/layout/process4"/>
    <dgm:cxn modelId="{DC336827-BDCA-4F6E-8934-805C0D8133BB}" type="presParOf" srcId="{8F01D6C1-C769-416F-A5DC-9387E3A1A73E}" destId="{855178D2-0C58-4320-A8AC-67995D460BB5}" srcOrd="1" destOrd="0" presId="urn:microsoft.com/office/officeart/2005/8/layout/process4"/>
    <dgm:cxn modelId="{F9235E27-4E4D-4058-8A50-BF3AD71C6AF5}" type="presParOf" srcId="{8F01D6C1-C769-416F-A5DC-9387E3A1A73E}" destId="{400DA146-2809-45F5-B2C1-8F67AD27060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B7406-CAF3-425E-9B29-B0682BD40677}">
      <dsp:nvSpPr>
        <dsp:cNvPr id="0" name=""/>
        <dsp:cNvSpPr/>
      </dsp:nvSpPr>
      <dsp:spPr>
        <a:xfrm>
          <a:off x="0" y="364"/>
          <a:ext cx="10226779" cy="746402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Metas </a:t>
          </a:r>
          <a:r>
            <a:rPr lang="en-US" sz="1800" kern="1200" dirty="0" err="1"/>
            <a:t>por</a:t>
          </a:r>
          <a:r>
            <a:rPr lang="en-US" sz="1800" kern="1200" dirty="0"/>
            <a:t> </a:t>
          </a:r>
          <a:r>
            <a:rPr lang="en-US" sz="1800" kern="1200" dirty="0" err="1"/>
            <a:t>materia</a:t>
          </a:r>
          <a:r>
            <a:rPr lang="en-US" sz="1800" kern="1200" dirty="0"/>
            <a:t> 2024-2025</a:t>
          </a:r>
        </a:p>
      </dsp:txBody>
      <dsp:txXfrm>
        <a:off x="0" y="364"/>
        <a:ext cx="10226779" cy="403057"/>
      </dsp:txXfrm>
    </dsp:sp>
    <dsp:sp modelId="{7374EBDD-E6B5-418B-9B52-4065FDA869DA}">
      <dsp:nvSpPr>
        <dsp:cNvPr id="0" name=""/>
        <dsp:cNvSpPr/>
      </dsp:nvSpPr>
      <dsp:spPr>
        <a:xfrm>
          <a:off x="4993" y="388494"/>
          <a:ext cx="3405597" cy="343345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800" kern="1200" dirty="0"/>
            <a:t>Español: 42%</a:t>
          </a:r>
          <a:endParaRPr lang="en-US" sz="1800" kern="1200" dirty="0"/>
        </a:p>
      </dsp:txBody>
      <dsp:txXfrm>
        <a:off x="4993" y="388494"/>
        <a:ext cx="3405597" cy="343345"/>
      </dsp:txXfrm>
    </dsp:sp>
    <dsp:sp modelId="{855178D2-0C58-4320-A8AC-67995D460BB5}">
      <dsp:nvSpPr>
        <dsp:cNvPr id="0" name=""/>
        <dsp:cNvSpPr/>
      </dsp:nvSpPr>
      <dsp:spPr>
        <a:xfrm>
          <a:off x="3410590" y="388494"/>
          <a:ext cx="3405597" cy="343345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800" kern="1200" dirty="0"/>
            <a:t>Inglés: 32%</a:t>
          </a:r>
          <a:endParaRPr lang="en-US" sz="1800" kern="1200" dirty="0"/>
        </a:p>
      </dsp:txBody>
      <dsp:txXfrm>
        <a:off x="3410590" y="388494"/>
        <a:ext cx="3405597" cy="343345"/>
      </dsp:txXfrm>
    </dsp:sp>
    <dsp:sp modelId="{400DA146-2809-45F5-B2C1-8F67AD270600}">
      <dsp:nvSpPr>
        <dsp:cNvPr id="0" name=""/>
        <dsp:cNvSpPr/>
      </dsp:nvSpPr>
      <dsp:spPr>
        <a:xfrm>
          <a:off x="6816188" y="388494"/>
          <a:ext cx="3405597" cy="343345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800" kern="1200" dirty="0"/>
            <a:t>Matemáticas: 35%</a:t>
          </a:r>
          <a:endParaRPr lang="en-US" sz="1800" kern="1200" dirty="0"/>
        </a:p>
      </dsp:txBody>
      <dsp:txXfrm>
        <a:off x="6816188" y="388494"/>
        <a:ext cx="3405597" cy="343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E2BA0-B09D-4933-AA18-89CE9E42E4D0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88869-4846-443D-99F7-2E3BA3555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600A-1212-2225-DA42-929D467AC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4AA6E-CB6D-52D4-F627-AC97B6549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FC234-07FA-7283-100B-77AFEEBA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2FE3-F8BC-41E5-BDFD-B93C48BF137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159FB-823A-D7EA-943B-01C376E9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EDA21-9BB6-EC20-856F-C4F14B71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DDB2-3D02-4868-97FE-C6DEAF31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0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92B4-11C6-5C33-751E-C7C8D6CF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EFFD8-5726-124F-DFDE-43398CC39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31617-4CD9-BCA0-E419-41349E12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2FE3-F8BC-41E5-BDFD-B93C48BF137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A65D3-C7F8-DF2C-E01D-AE5021CD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26EF6-B96E-0197-3329-72B9C5F0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DDB2-3D02-4868-97FE-C6DEAF31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4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86CAF7-2856-93B4-CCE1-8E9538C920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BEFD5-4B65-B53F-8000-74790C04A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376DE-FE14-A912-975F-0979212A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2FE3-F8BC-41E5-BDFD-B93C48BF137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256F-2A7C-D059-E898-10D3FE27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A6F06-D104-535E-780A-F2339CA4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DDB2-3D02-4868-97FE-C6DEAF31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C4D66-2B27-BCFD-75D9-8242A477F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8AC07-8D0C-0E54-E43E-6FF6F2ADA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7DBD-BEFA-CFA6-0D00-B9614F65B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2FE3-F8BC-41E5-BDFD-B93C48BF137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F9E33-4008-83B4-BD0D-D846F2BA3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F2E1D-9233-D672-174A-DAEFE15D3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DDB2-3D02-4868-97FE-C6DEAF31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8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EA8D7-E91E-1816-8F29-552EB3D0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96CA1-6076-DC54-FCE8-9C8C88140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8D4DE-79AD-CAE3-7434-2082D19E6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2FE3-F8BC-41E5-BDFD-B93C48BF137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F2356-68A9-5C7A-5335-E4F30F323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60596-5FCA-597C-3476-A7295B2C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DDB2-3D02-4868-97FE-C6DEAF31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5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30DA9-C6D4-D97F-3F3B-B4D3A8357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347E7-AB77-61C7-BA0F-33133177A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79BEF-579F-93B5-7B0D-5896B412A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5D7AF-196F-6CBD-3D66-881B10D4D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2FE3-F8BC-41E5-BDFD-B93C48BF137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F28A4-D8E5-7237-6230-3F7924DB3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1DC87-7DB4-DEB0-4B42-D02F3F84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DDB2-3D02-4868-97FE-C6DEAF31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0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AC1E7-DCCC-0F60-D635-B0523B58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15421-EB56-AC9B-4812-BF40ACD6D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5B170-D4D2-D39F-F5E7-F00A168E3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E311B-03A8-2AA1-C75F-054C36082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65F88-A4E5-BABD-818B-4FB29368FC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3AB592-70E4-68A6-CC18-6CCDB0B20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2FE3-F8BC-41E5-BDFD-B93C48BF137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4522A-2FE8-4212-600D-8ADF45CD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A4EBF-9EE9-310F-6C0C-1CF58198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DDB2-3D02-4868-97FE-C6DEAF31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9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7135-4D8A-8C1F-A9B7-9FC475EA5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026979-87A7-88AD-669B-C46742B5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2FE3-F8BC-41E5-BDFD-B93C48BF137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646F7-C3CE-8801-16AD-7E7687E8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44382-0364-4604-04A6-140E0B90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DDB2-3D02-4868-97FE-C6DEAF31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55E4C1-E553-532D-C584-DCCB2B9B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2FE3-F8BC-41E5-BDFD-B93C48BF137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4F0EBC-C148-F0B2-81AE-4278EA27D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12C1B-BD3A-FE39-4687-E40FBD0C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DDB2-3D02-4868-97FE-C6DEAF31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4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8779-48DD-4268-4191-AAAA1B54F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636A1-8199-894E-A0F4-0C139D30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89BAA-5E89-4D6D-E016-B732EDA40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3244F-818D-5C36-3125-7A5E65D5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2FE3-F8BC-41E5-BDFD-B93C48BF137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6FA3B-92A7-1B51-50EB-B4AFAA03F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7931C-9F2F-218D-AC47-56AB625A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DDB2-3D02-4868-97FE-C6DEAF31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1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CBD9-D9D2-8997-9F7B-3489805C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DE0F6A-A1C1-2239-1058-4CD5F9D5A2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ACEF6-A73C-2F74-AD74-A44EEA01F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C726A-C68F-6C16-99B0-799C9CD8E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2FE3-F8BC-41E5-BDFD-B93C48BF137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6B732-70F5-B079-B12E-0C1510D5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9C187-D52C-9804-551A-DD4BB64F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DDB2-3D02-4868-97FE-C6DEAF31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0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9A72C1-583E-0A2D-2EAD-C49D9380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E9939-96C2-0122-896C-A53F8B4DD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580FA-FC19-1BD5-ED27-931E9D8EC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6C2FE3-F8BC-41E5-BDFD-B93C48BF137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D5C5-6E05-7722-FFE4-9AC7DA56D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27E7C-DF14-D45B-F053-69235B2F1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BDDB2-3D02-4868-97FE-C6DEAF31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8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12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11" Type="http://schemas.openxmlformats.org/officeDocument/2006/relationships/diagramColors" Target="../diagrams/colors1.xml"/><Relationship Id="rId5" Type="http://schemas.microsoft.com/office/2007/relationships/hdphoto" Target="../media/hdphoto2.wdp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F4A6E-AAB9-BE1D-0105-DD07B4D13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39918D6-CBDA-408B-5F7A-9A79FBD48A9D}"/>
              </a:ext>
            </a:extLst>
          </p:cNvPr>
          <p:cNvGrpSpPr/>
          <p:nvPr/>
        </p:nvGrpSpPr>
        <p:grpSpPr>
          <a:xfrm>
            <a:off x="0" y="-9760"/>
            <a:ext cx="12192000" cy="1060084"/>
            <a:chOff x="0" y="-9760"/>
            <a:chExt cx="12192000" cy="10600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FFE634-FAB2-4210-24D4-A6825CB1409B}"/>
                </a:ext>
              </a:extLst>
            </p:cNvPr>
            <p:cNvSpPr/>
            <p:nvPr/>
          </p:nvSpPr>
          <p:spPr>
            <a:xfrm>
              <a:off x="0" y="-9760"/>
              <a:ext cx="12192000" cy="1060084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C2B5443-D571-789A-1220-0A5C4EE28EB2}"/>
                </a:ext>
              </a:extLst>
            </p:cNvPr>
            <p:cNvGrpSpPr/>
            <p:nvPr/>
          </p:nvGrpSpPr>
          <p:grpSpPr>
            <a:xfrm>
              <a:off x="9129831" y="100542"/>
              <a:ext cx="2297860" cy="818144"/>
              <a:chOff x="6739865" y="685187"/>
              <a:chExt cx="3985303" cy="1418952"/>
            </a:xfrm>
          </p:grpSpPr>
          <p:pic>
            <p:nvPicPr>
              <p:cNvPr id="9" name="Picture 8" descr="A blue and yellow text on a black background&#10;&#10;AI-generated content may be incorrect.">
                <a:extLst>
                  <a:ext uri="{FF2B5EF4-FFF2-40B4-BE49-F238E27FC236}">
                    <a16:creationId xmlns:a16="http://schemas.microsoft.com/office/drawing/2014/main" id="{827686A1-B66E-581D-B333-DCAB785B5F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56" t="-8895" r="1" b="-1"/>
              <a:stretch>
                <a:fillRect/>
              </a:stretch>
            </p:blipFill>
            <p:spPr>
              <a:xfrm>
                <a:off x="8090460" y="706529"/>
                <a:ext cx="2634708" cy="137626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E15B231-8477-75D1-077D-7942F1165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9865" y="685187"/>
                <a:ext cx="1301173" cy="1418952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31B522-2D62-E3FB-202A-134114311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09" y="-9760"/>
            <a:ext cx="7826798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10000"/>
                    <a:lumOff val="9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ESCUELAS DE ALTO RENDIMIENTO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9C1AE3-40A2-31B8-449E-ED5016F4FD60}"/>
              </a:ext>
            </a:extLst>
          </p:cNvPr>
          <p:cNvSpPr/>
          <p:nvPr/>
        </p:nvSpPr>
        <p:spPr>
          <a:xfrm>
            <a:off x="914400" y="1315803"/>
            <a:ext cx="10513291" cy="168208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853BA-C6A0-FA55-77B3-AFF21D80CF49}"/>
              </a:ext>
            </a:extLst>
          </p:cNvPr>
          <p:cNvSpPr txBox="1"/>
          <p:nvPr/>
        </p:nvSpPr>
        <p:spPr>
          <a:xfrm>
            <a:off x="1056628" y="1495217"/>
            <a:ext cx="102267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ea typeface="Calibri" panose="020F0502020204030204" pitchFamily="34" charset="0"/>
                <a:cs typeface="Calibri" panose="020F0502020204030204" pitchFamily="34" charset="0"/>
              </a:rPr>
              <a:t>Definición:</a:t>
            </a:r>
            <a:r>
              <a:rPr lang="es-ES" sz="2000" dirty="0">
                <a:ea typeface="Calibri" panose="020F0502020204030204" pitchFamily="34" charset="0"/>
                <a:cs typeface="Calibri" panose="020F0502020204030204" pitchFamily="34" charset="0"/>
              </a:rPr>
              <a:t> Las</a:t>
            </a:r>
            <a:r>
              <a:rPr lang="en-US" sz="2000" dirty="0"/>
              <a:t> </a:t>
            </a:r>
            <a:r>
              <a:rPr lang="en-US" sz="2000" dirty="0" err="1"/>
              <a:t>escuelas</a:t>
            </a:r>
            <a:r>
              <a:rPr lang="en-US" sz="2000" dirty="0"/>
              <a:t> de alto </a:t>
            </a:r>
            <a:r>
              <a:rPr lang="en-US" sz="2000" dirty="0" err="1"/>
              <a:t>rendimiento</a:t>
            </a:r>
            <a:r>
              <a:rPr lang="en-US" sz="2000" dirty="0"/>
              <a:t> son </a:t>
            </a:r>
            <a:r>
              <a:rPr lang="en-US" sz="2000" dirty="0" err="1"/>
              <a:t>aquellas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, </a:t>
            </a:r>
            <a:r>
              <a:rPr lang="en-US" sz="2000" dirty="0" err="1"/>
              <a:t>conforme</a:t>
            </a:r>
            <a:r>
              <a:rPr lang="en-US" sz="2000" dirty="0"/>
              <a:t> a los </a:t>
            </a:r>
            <a:r>
              <a:rPr lang="en-US" sz="2000" dirty="0" err="1"/>
              <a:t>resultados</a:t>
            </a:r>
            <a:r>
              <a:rPr lang="en-US" sz="2000" dirty="0"/>
              <a:t> de proficiencia </a:t>
            </a:r>
            <a:r>
              <a:rPr lang="en-US" sz="2000" dirty="0" err="1"/>
              <a:t>obtenidos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las </a:t>
            </a:r>
            <a:r>
              <a:rPr lang="en-US" sz="2000" dirty="0" err="1"/>
              <a:t>pruebas</a:t>
            </a:r>
            <a:r>
              <a:rPr lang="en-US" sz="2000" dirty="0"/>
              <a:t> </a:t>
            </a:r>
            <a:r>
              <a:rPr lang="en-US" sz="2000" dirty="0" err="1"/>
              <a:t>estandarizadas</a:t>
            </a:r>
            <a:r>
              <a:rPr lang="en-US" sz="2000" dirty="0"/>
              <a:t> (CRECE), </a:t>
            </a:r>
            <a:r>
              <a:rPr lang="en-US" sz="2000" dirty="0" err="1"/>
              <a:t>alcanzan</a:t>
            </a:r>
            <a:r>
              <a:rPr lang="en-US" sz="2000" dirty="0"/>
              <a:t> las </a:t>
            </a:r>
            <a:r>
              <a:rPr lang="en-US" sz="2000" dirty="0" err="1"/>
              <a:t>metas</a:t>
            </a:r>
            <a:r>
              <a:rPr lang="en-US" sz="2000" dirty="0"/>
              <a:t> </a:t>
            </a:r>
            <a:r>
              <a:rPr lang="en-US" sz="2000" dirty="0" err="1"/>
              <a:t>anuales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Español, Inglés y </a:t>
            </a:r>
            <a:r>
              <a:rPr lang="en-US" sz="2000" dirty="0" err="1"/>
              <a:t>Matemáticas</a:t>
            </a:r>
            <a:r>
              <a:rPr lang="en-US" sz="2000" dirty="0"/>
              <a:t>, </a:t>
            </a:r>
            <a:r>
              <a:rPr lang="en-US" sz="2000" dirty="0" err="1"/>
              <a:t>según</a:t>
            </a:r>
            <a:r>
              <a:rPr lang="en-US" sz="2000" dirty="0"/>
              <a:t> </a:t>
            </a:r>
            <a:r>
              <a:rPr lang="en-US" sz="2000" dirty="0" err="1"/>
              <a:t>establecidas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Plan ESSA, y </a:t>
            </a:r>
            <a:r>
              <a:rPr lang="en-US" sz="2000" dirty="0" err="1"/>
              <a:t>que</a:t>
            </a:r>
            <a:r>
              <a:rPr lang="en-US" sz="2000" dirty="0"/>
              <a:t> no </a:t>
            </a:r>
            <a:r>
              <a:rPr lang="en-US" sz="2000" dirty="0" err="1"/>
              <a:t>están</a:t>
            </a:r>
            <a:r>
              <a:rPr lang="en-US" sz="2000" dirty="0"/>
              <a:t> </a:t>
            </a:r>
            <a:r>
              <a:rPr lang="en-US" sz="2000" dirty="0" err="1"/>
              <a:t>sujetas</a:t>
            </a:r>
            <a:r>
              <a:rPr lang="en-US" sz="2000" dirty="0"/>
              <a:t> a un plan </a:t>
            </a:r>
            <a:r>
              <a:rPr lang="en-US" sz="2000" dirty="0" err="1"/>
              <a:t>activo</a:t>
            </a:r>
            <a:r>
              <a:rPr lang="en-US" sz="2000" dirty="0"/>
              <a:t> de </a:t>
            </a:r>
            <a:r>
              <a:rPr lang="en-US" sz="2000" dirty="0" err="1"/>
              <a:t>Mejoramiento</a:t>
            </a:r>
            <a:r>
              <a:rPr lang="en-US" sz="2000" dirty="0"/>
              <a:t> Escolar.</a:t>
            </a:r>
            <a:endParaRPr lang="es-ES" sz="12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AutoShape 3">
            <a:extLst>
              <a:ext uri="{FF2B5EF4-FFF2-40B4-BE49-F238E27FC236}">
                <a16:creationId xmlns:a16="http://schemas.microsoft.com/office/drawing/2014/main" id="{84270D52-F887-8BCB-DAD1-4FC88968B3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4EB35FF-1C3A-7EA9-2BFD-AA915645D8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820481"/>
              </p:ext>
            </p:extLst>
          </p:nvPr>
        </p:nvGraphicFramePr>
        <p:xfrm>
          <a:off x="3977640" y="3669584"/>
          <a:ext cx="7450051" cy="2749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AF415EA-0501-EEB3-C1AA-EAC660044A9A}"/>
              </a:ext>
            </a:extLst>
          </p:cNvPr>
          <p:cNvSpPr/>
          <p:nvPr/>
        </p:nvSpPr>
        <p:spPr>
          <a:xfrm>
            <a:off x="1074916" y="4403027"/>
            <a:ext cx="2466994" cy="170230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749FA6-54AD-C2B9-0AC2-2001A59CADF3}"/>
              </a:ext>
            </a:extLst>
          </p:cNvPr>
          <p:cNvSpPr txBox="1"/>
          <p:nvPr/>
        </p:nvSpPr>
        <p:spPr>
          <a:xfrm>
            <a:off x="1246632" y="5366607"/>
            <a:ext cx="2295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Escuelas de Alto Rendimiento</a:t>
            </a:r>
            <a:endParaRPr lang="es-E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1AAF91A-9480-DCE7-7BC0-4C4B127CF4B8}"/>
              </a:ext>
            </a:extLst>
          </p:cNvPr>
          <p:cNvGrpSpPr/>
          <p:nvPr/>
        </p:nvGrpSpPr>
        <p:grpSpPr>
          <a:xfrm>
            <a:off x="1554480" y="4557524"/>
            <a:ext cx="1790081" cy="923330"/>
            <a:chOff x="2053597" y="1896611"/>
            <a:chExt cx="2117592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9C498BF-2C89-7A2B-8518-74641A1F9CC2}"/>
                </a:ext>
              </a:extLst>
            </p:cNvPr>
            <p:cNvSpPr txBox="1"/>
            <p:nvPr/>
          </p:nvSpPr>
          <p:spPr>
            <a:xfrm>
              <a:off x="2433829" y="1896611"/>
              <a:ext cx="17373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300</a:t>
              </a:r>
            </a:p>
          </p:txBody>
        </p:sp>
        <p:pic>
          <p:nvPicPr>
            <p:cNvPr id="28" name="Picture 27" descr="A blue and black building with a flag&#10;&#10;AI-generated content may be incorrect.">
              <a:extLst>
                <a:ext uri="{FF2B5EF4-FFF2-40B4-BE49-F238E27FC236}">
                  <a16:creationId xmlns:a16="http://schemas.microsoft.com/office/drawing/2014/main" id="{CE7C2D51-4D5B-081A-CC10-BF84F6DE4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597" y="2101218"/>
              <a:ext cx="469385" cy="469385"/>
            </a:xfrm>
            <a:prstGeom prst="rect">
              <a:avLst/>
            </a:prstGeom>
          </p:spPr>
        </p:pic>
      </p:grp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82410975-7186-7EA0-6A54-8361F9E2A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802992"/>
              </p:ext>
            </p:extLst>
          </p:nvPr>
        </p:nvGraphicFramePr>
        <p:xfrm>
          <a:off x="1056628" y="3096415"/>
          <a:ext cx="10226779" cy="7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43379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B9F7189-3D6C-46B5-B20E-E79E9DF92B53}">
  <we:reference id="wa200010001" version="1.0.0.0" store="en-US" storeType="OMEX"/>
  <we:alternateReferences>
    <we:reference id="wa200010001" version="1.0.0.0" store="wa200010001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81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ESCUELAS DE ALTO RENDIMIENTO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PowerBI Consultant 2</dc:creator>
  <cp:lastModifiedBy>Radamés Jiménez</cp:lastModifiedBy>
  <cp:revision>9</cp:revision>
  <dcterms:created xsi:type="dcterms:W3CDTF">2026-02-21T15:26:00Z</dcterms:created>
  <dcterms:modified xsi:type="dcterms:W3CDTF">2026-02-27T19:36:01Z</dcterms:modified>
</cp:coreProperties>
</file>